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062400" cy="36576000"/>
  <p:notesSz cx="6858000" cy="9144000"/>
  <p:defaultTextStyle>
    <a:defPPr>
      <a:defRPr lang="en-US"/>
    </a:defPPr>
    <a:lvl1pPr marL="0" algn="l" defTabSz="4493311" rtl="0" eaLnBrk="1" latinLnBrk="0" hangingPunct="1">
      <a:defRPr sz="8900" kern="1200">
        <a:solidFill>
          <a:schemeClr val="tx1"/>
        </a:solidFill>
        <a:latin typeface="+mn-lt"/>
        <a:ea typeface="+mn-ea"/>
        <a:cs typeface="+mn-cs"/>
      </a:defRPr>
    </a:lvl1pPr>
    <a:lvl2pPr marL="2246656" algn="l" defTabSz="4493311" rtl="0" eaLnBrk="1" latinLnBrk="0" hangingPunct="1">
      <a:defRPr sz="8900" kern="1200">
        <a:solidFill>
          <a:schemeClr val="tx1"/>
        </a:solidFill>
        <a:latin typeface="+mn-lt"/>
        <a:ea typeface="+mn-ea"/>
        <a:cs typeface="+mn-cs"/>
      </a:defRPr>
    </a:lvl2pPr>
    <a:lvl3pPr marL="4493311" algn="l" defTabSz="4493311" rtl="0" eaLnBrk="1" latinLnBrk="0" hangingPunct="1">
      <a:defRPr sz="8900" kern="1200">
        <a:solidFill>
          <a:schemeClr val="tx1"/>
        </a:solidFill>
        <a:latin typeface="+mn-lt"/>
        <a:ea typeface="+mn-ea"/>
        <a:cs typeface="+mn-cs"/>
      </a:defRPr>
    </a:lvl3pPr>
    <a:lvl4pPr marL="6739967" algn="l" defTabSz="4493311" rtl="0" eaLnBrk="1" latinLnBrk="0" hangingPunct="1">
      <a:defRPr sz="8900" kern="1200">
        <a:solidFill>
          <a:schemeClr val="tx1"/>
        </a:solidFill>
        <a:latin typeface="+mn-lt"/>
        <a:ea typeface="+mn-ea"/>
        <a:cs typeface="+mn-cs"/>
      </a:defRPr>
    </a:lvl4pPr>
    <a:lvl5pPr marL="8986624" algn="l" defTabSz="4493311" rtl="0" eaLnBrk="1" latinLnBrk="0" hangingPunct="1">
      <a:defRPr sz="8900" kern="1200">
        <a:solidFill>
          <a:schemeClr val="tx1"/>
        </a:solidFill>
        <a:latin typeface="+mn-lt"/>
        <a:ea typeface="+mn-ea"/>
        <a:cs typeface="+mn-cs"/>
      </a:defRPr>
    </a:lvl5pPr>
    <a:lvl6pPr marL="11233279" algn="l" defTabSz="4493311" rtl="0" eaLnBrk="1" latinLnBrk="0" hangingPunct="1">
      <a:defRPr sz="8900" kern="1200">
        <a:solidFill>
          <a:schemeClr val="tx1"/>
        </a:solidFill>
        <a:latin typeface="+mn-lt"/>
        <a:ea typeface="+mn-ea"/>
        <a:cs typeface="+mn-cs"/>
      </a:defRPr>
    </a:lvl6pPr>
    <a:lvl7pPr marL="13479935" algn="l" defTabSz="4493311" rtl="0" eaLnBrk="1" latinLnBrk="0" hangingPunct="1">
      <a:defRPr sz="8900" kern="1200">
        <a:solidFill>
          <a:schemeClr val="tx1"/>
        </a:solidFill>
        <a:latin typeface="+mn-lt"/>
        <a:ea typeface="+mn-ea"/>
        <a:cs typeface="+mn-cs"/>
      </a:defRPr>
    </a:lvl7pPr>
    <a:lvl8pPr marL="15726591" algn="l" defTabSz="4493311" rtl="0" eaLnBrk="1" latinLnBrk="0" hangingPunct="1">
      <a:defRPr sz="8900" kern="1200">
        <a:solidFill>
          <a:schemeClr val="tx1"/>
        </a:solidFill>
        <a:latin typeface="+mn-lt"/>
        <a:ea typeface="+mn-ea"/>
        <a:cs typeface="+mn-cs"/>
      </a:defRPr>
    </a:lvl8pPr>
    <a:lvl9pPr marL="17973246" algn="l" defTabSz="4493311" rtl="0" eaLnBrk="1" latinLnBrk="0" hangingPunct="1">
      <a:defRPr sz="8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307" autoAdjust="0"/>
  </p:normalViewPr>
  <p:slideViewPr>
    <p:cSldViewPr>
      <p:cViewPr>
        <p:scale>
          <a:sx n="40" d="100"/>
          <a:sy n="40" d="100"/>
        </p:scale>
        <p:origin x="-78" y="534"/>
      </p:cViewPr>
      <p:guideLst>
        <p:guide orient="horz" pos="11520"/>
        <p:guide pos="132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1362270"/>
            <a:ext cx="3575304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9360" y="20726400"/>
            <a:ext cx="29443680" cy="9347200"/>
          </a:xfrm>
        </p:spPr>
        <p:txBody>
          <a:bodyPr/>
          <a:lstStyle>
            <a:lvl1pPr marL="0" indent="0" algn="ctr">
              <a:buNone/>
              <a:defRPr>
                <a:solidFill>
                  <a:schemeClr val="tx1">
                    <a:tint val="75000"/>
                  </a:schemeClr>
                </a:solidFill>
              </a:defRPr>
            </a:lvl1pPr>
            <a:lvl2pPr marL="2246656" indent="0" algn="ctr">
              <a:buNone/>
              <a:defRPr>
                <a:solidFill>
                  <a:schemeClr val="tx1">
                    <a:tint val="75000"/>
                  </a:schemeClr>
                </a:solidFill>
              </a:defRPr>
            </a:lvl2pPr>
            <a:lvl3pPr marL="4493311" indent="0" algn="ctr">
              <a:buNone/>
              <a:defRPr>
                <a:solidFill>
                  <a:schemeClr val="tx1">
                    <a:tint val="75000"/>
                  </a:schemeClr>
                </a:solidFill>
              </a:defRPr>
            </a:lvl3pPr>
            <a:lvl4pPr marL="6739967" indent="0" algn="ctr">
              <a:buNone/>
              <a:defRPr>
                <a:solidFill>
                  <a:schemeClr val="tx1">
                    <a:tint val="75000"/>
                  </a:schemeClr>
                </a:solidFill>
              </a:defRPr>
            </a:lvl4pPr>
            <a:lvl5pPr marL="8986624" indent="0" algn="ctr">
              <a:buNone/>
              <a:defRPr>
                <a:solidFill>
                  <a:schemeClr val="tx1">
                    <a:tint val="75000"/>
                  </a:schemeClr>
                </a:solidFill>
              </a:defRPr>
            </a:lvl5pPr>
            <a:lvl6pPr marL="11233279" indent="0" algn="ctr">
              <a:buNone/>
              <a:defRPr>
                <a:solidFill>
                  <a:schemeClr val="tx1">
                    <a:tint val="75000"/>
                  </a:schemeClr>
                </a:solidFill>
              </a:defRPr>
            </a:lvl6pPr>
            <a:lvl7pPr marL="13479935" indent="0" algn="ctr">
              <a:buNone/>
              <a:defRPr>
                <a:solidFill>
                  <a:schemeClr val="tx1">
                    <a:tint val="75000"/>
                  </a:schemeClr>
                </a:solidFill>
              </a:defRPr>
            </a:lvl7pPr>
            <a:lvl8pPr marL="15726591" indent="0" algn="ctr">
              <a:buNone/>
              <a:defRPr>
                <a:solidFill>
                  <a:schemeClr val="tx1">
                    <a:tint val="75000"/>
                  </a:schemeClr>
                </a:solidFill>
              </a:defRPr>
            </a:lvl8pPr>
            <a:lvl9pPr marL="1797324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378617" y="8204206"/>
            <a:ext cx="45428851" cy="1747604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2058" y="8204206"/>
            <a:ext cx="135585519" cy="1747604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9" y="23503470"/>
            <a:ext cx="35753040" cy="7264400"/>
          </a:xfrm>
        </p:spPr>
        <p:txBody>
          <a:bodyPr anchor="t"/>
          <a:lstStyle>
            <a:lvl1pPr algn="l">
              <a:defRPr sz="19700" b="1" cap="all"/>
            </a:lvl1pPr>
          </a:lstStyle>
          <a:p>
            <a:r>
              <a:rPr lang="en-US" smtClean="0"/>
              <a:t>Click to edit Master title style</a:t>
            </a:r>
            <a:endParaRPr lang="en-US"/>
          </a:p>
        </p:txBody>
      </p:sp>
      <p:sp>
        <p:nvSpPr>
          <p:cNvPr id="3" name="Text Placeholder 2"/>
          <p:cNvSpPr>
            <a:spLocks noGrp="1"/>
          </p:cNvSpPr>
          <p:nvPr>
            <p:ph type="body" idx="1"/>
          </p:nvPr>
        </p:nvSpPr>
        <p:spPr>
          <a:xfrm>
            <a:off x="3322639" y="15502473"/>
            <a:ext cx="35753040" cy="8000997"/>
          </a:xfrm>
        </p:spPr>
        <p:txBody>
          <a:bodyPr anchor="b"/>
          <a:lstStyle>
            <a:lvl1pPr marL="0" indent="0">
              <a:buNone/>
              <a:defRPr sz="9800">
                <a:solidFill>
                  <a:schemeClr val="tx1">
                    <a:tint val="75000"/>
                  </a:schemeClr>
                </a:solidFill>
              </a:defRPr>
            </a:lvl1pPr>
            <a:lvl2pPr marL="2246656" indent="0">
              <a:buNone/>
              <a:defRPr sz="8900">
                <a:solidFill>
                  <a:schemeClr val="tx1">
                    <a:tint val="75000"/>
                  </a:schemeClr>
                </a:solidFill>
              </a:defRPr>
            </a:lvl2pPr>
            <a:lvl3pPr marL="4493311" indent="0">
              <a:buNone/>
              <a:defRPr sz="7800">
                <a:solidFill>
                  <a:schemeClr val="tx1">
                    <a:tint val="75000"/>
                  </a:schemeClr>
                </a:solidFill>
              </a:defRPr>
            </a:lvl3pPr>
            <a:lvl4pPr marL="6739967" indent="0">
              <a:buNone/>
              <a:defRPr sz="6900">
                <a:solidFill>
                  <a:schemeClr val="tx1">
                    <a:tint val="75000"/>
                  </a:schemeClr>
                </a:solidFill>
              </a:defRPr>
            </a:lvl4pPr>
            <a:lvl5pPr marL="8986624" indent="0">
              <a:buNone/>
              <a:defRPr sz="6900">
                <a:solidFill>
                  <a:schemeClr val="tx1">
                    <a:tint val="75000"/>
                  </a:schemeClr>
                </a:solidFill>
              </a:defRPr>
            </a:lvl5pPr>
            <a:lvl6pPr marL="11233279" indent="0">
              <a:buNone/>
              <a:defRPr sz="6900">
                <a:solidFill>
                  <a:schemeClr val="tx1">
                    <a:tint val="75000"/>
                  </a:schemeClr>
                </a:solidFill>
              </a:defRPr>
            </a:lvl6pPr>
            <a:lvl7pPr marL="13479935" indent="0">
              <a:buNone/>
              <a:defRPr sz="6900">
                <a:solidFill>
                  <a:schemeClr val="tx1">
                    <a:tint val="75000"/>
                  </a:schemeClr>
                </a:solidFill>
              </a:defRPr>
            </a:lvl7pPr>
            <a:lvl8pPr marL="15726591" indent="0">
              <a:buNone/>
              <a:defRPr sz="6900">
                <a:solidFill>
                  <a:schemeClr val="tx1">
                    <a:tint val="75000"/>
                  </a:schemeClr>
                </a:solidFill>
              </a:defRPr>
            </a:lvl8pPr>
            <a:lvl9pPr marL="17973246"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F375E-37B8-48B3-A059-30B29D78813E}" type="datetimeFigureOut">
              <a:rPr lang="en-US" smtClean="0"/>
              <a:pPr/>
              <a:t>4/22/2009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2057" y="47794340"/>
            <a:ext cx="90507185" cy="135170330"/>
          </a:xfrm>
        </p:spPr>
        <p:txBody>
          <a:bodyPr/>
          <a:lstStyle>
            <a:lvl1pPr>
              <a:defRPr sz="13800"/>
            </a:lvl1pPr>
            <a:lvl2pPr>
              <a:defRPr sz="11800"/>
            </a:lvl2pPr>
            <a:lvl3pPr>
              <a:defRPr sz="98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1300282" y="47794340"/>
            <a:ext cx="90507185" cy="135170330"/>
          </a:xfrm>
        </p:spPr>
        <p:txBody>
          <a:bodyPr/>
          <a:lstStyle>
            <a:lvl1pPr>
              <a:defRPr sz="13800"/>
            </a:lvl1pPr>
            <a:lvl2pPr>
              <a:defRPr sz="11800"/>
            </a:lvl2pPr>
            <a:lvl3pPr>
              <a:defRPr sz="98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F375E-37B8-48B3-A059-30B29D78813E}"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0" y="1464736"/>
            <a:ext cx="3785616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120" y="8187270"/>
            <a:ext cx="18584864" cy="3412064"/>
          </a:xfrm>
        </p:spPr>
        <p:txBody>
          <a:bodyPr anchor="b"/>
          <a:lstStyle>
            <a:lvl1pPr marL="0" indent="0">
              <a:buNone/>
              <a:defRPr sz="11800" b="1"/>
            </a:lvl1pPr>
            <a:lvl2pPr marL="2246656" indent="0">
              <a:buNone/>
              <a:defRPr sz="9800" b="1"/>
            </a:lvl2pPr>
            <a:lvl3pPr marL="4493311" indent="0">
              <a:buNone/>
              <a:defRPr sz="8900" b="1"/>
            </a:lvl3pPr>
            <a:lvl4pPr marL="6739967" indent="0">
              <a:buNone/>
              <a:defRPr sz="7800" b="1"/>
            </a:lvl4pPr>
            <a:lvl5pPr marL="8986624" indent="0">
              <a:buNone/>
              <a:defRPr sz="7800" b="1"/>
            </a:lvl5pPr>
            <a:lvl6pPr marL="11233279" indent="0">
              <a:buNone/>
              <a:defRPr sz="7800" b="1"/>
            </a:lvl6pPr>
            <a:lvl7pPr marL="13479935" indent="0">
              <a:buNone/>
              <a:defRPr sz="7800" b="1"/>
            </a:lvl7pPr>
            <a:lvl8pPr marL="15726591" indent="0">
              <a:buNone/>
              <a:defRPr sz="7800" b="1"/>
            </a:lvl8pPr>
            <a:lvl9pPr marL="17973246" indent="0">
              <a:buNone/>
              <a:defRPr sz="7800" b="1"/>
            </a:lvl9pPr>
          </a:lstStyle>
          <a:p>
            <a:pPr lvl="0"/>
            <a:r>
              <a:rPr lang="en-US" smtClean="0"/>
              <a:t>Click to edit Master text styles</a:t>
            </a:r>
          </a:p>
        </p:txBody>
      </p:sp>
      <p:sp>
        <p:nvSpPr>
          <p:cNvPr id="4" name="Content Placeholder 3"/>
          <p:cNvSpPr>
            <a:spLocks noGrp="1"/>
          </p:cNvSpPr>
          <p:nvPr>
            <p:ph sz="half" idx="2"/>
          </p:nvPr>
        </p:nvSpPr>
        <p:spPr>
          <a:xfrm>
            <a:off x="2103120" y="11599334"/>
            <a:ext cx="18584864" cy="21073536"/>
          </a:xfrm>
        </p:spPr>
        <p:txBody>
          <a:bodyPr/>
          <a:lstStyle>
            <a:lvl1pPr>
              <a:defRPr sz="11800"/>
            </a:lvl1pPr>
            <a:lvl2pPr>
              <a:defRPr sz="9800"/>
            </a:lvl2pPr>
            <a:lvl3pPr>
              <a:defRPr sz="89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117" y="8187270"/>
            <a:ext cx="18592165" cy="3412064"/>
          </a:xfrm>
        </p:spPr>
        <p:txBody>
          <a:bodyPr anchor="b"/>
          <a:lstStyle>
            <a:lvl1pPr marL="0" indent="0">
              <a:buNone/>
              <a:defRPr sz="11800" b="1"/>
            </a:lvl1pPr>
            <a:lvl2pPr marL="2246656" indent="0">
              <a:buNone/>
              <a:defRPr sz="9800" b="1"/>
            </a:lvl2pPr>
            <a:lvl3pPr marL="4493311" indent="0">
              <a:buNone/>
              <a:defRPr sz="8900" b="1"/>
            </a:lvl3pPr>
            <a:lvl4pPr marL="6739967" indent="0">
              <a:buNone/>
              <a:defRPr sz="7800" b="1"/>
            </a:lvl4pPr>
            <a:lvl5pPr marL="8986624" indent="0">
              <a:buNone/>
              <a:defRPr sz="7800" b="1"/>
            </a:lvl5pPr>
            <a:lvl6pPr marL="11233279" indent="0">
              <a:buNone/>
              <a:defRPr sz="7800" b="1"/>
            </a:lvl6pPr>
            <a:lvl7pPr marL="13479935" indent="0">
              <a:buNone/>
              <a:defRPr sz="7800" b="1"/>
            </a:lvl7pPr>
            <a:lvl8pPr marL="15726591" indent="0">
              <a:buNone/>
              <a:defRPr sz="7800" b="1"/>
            </a:lvl8pPr>
            <a:lvl9pPr marL="17973246" indent="0">
              <a:buNone/>
              <a:defRPr sz="7800" b="1"/>
            </a:lvl9pPr>
          </a:lstStyle>
          <a:p>
            <a:pPr lvl="0"/>
            <a:r>
              <a:rPr lang="en-US" smtClean="0"/>
              <a:t>Click to edit Master text styles</a:t>
            </a:r>
          </a:p>
        </p:txBody>
      </p:sp>
      <p:sp>
        <p:nvSpPr>
          <p:cNvPr id="6" name="Content Placeholder 5"/>
          <p:cNvSpPr>
            <a:spLocks noGrp="1"/>
          </p:cNvSpPr>
          <p:nvPr>
            <p:ph sz="quarter" idx="4"/>
          </p:nvPr>
        </p:nvSpPr>
        <p:spPr>
          <a:xfrm>
            <a:off x="21367117" y="11599334"/>
            <a:ext cx="18592165" cy="21073536"/>
          </a:xfrm>
        </p:spPr>
        <p:txBody>
          <a:bodyPr/>
          <a:lstStyle>
            <a:lvl1pPr>
              <a:defRPr sz="11800"/>
            </a:lvl1pPr>
            <a:lvl2pPr>
              <a:defRPr sz="9800"/>
            </a:lvl2pPr>
            <a:lvl3pPr>
              <a:defRPr sz="89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F375E-37B8-48B3-A059-30B29D78813E}" type="datetimeFigureOut">
              <a:rPr lang="en-US" smtClean="0"/>
              <a:pPr/>
              <a:t>4/22/2009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F375E-37B8-48B3-A059-30B29D78813E}" type="datetimeFigureOut">
              <a:rPr lang="en-US" smtClean="0"/>
              <a:pPr/>
              <a:t>4/22/2009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F375E-37B8-48B3-A059-30B29D78813E}" type="datetimeFigureOut">
              <a:rPr lang="en-US" smtClean="0"/>
              <a:pPr/>
              <a:t>4/22/2009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3" y="1456267"/>
            <a:ext cx="13838239" cy="6197600"/>
          </a:xfrm>
        </p:spPr>
        <p:txBody>
          <a:bodyPr anchor="b"/>
          <a:lstStyle>
            <a:lvl1pPr algn="l">
              <a:defRPr sz="9800" b="1"/>
            </a:lvl1pPr>
          </a:lstStyle>
          <a:p>
            <a:r>
              <a:rPr lang="en-US" smtClean="0"/>
              <a:t>Click to edit Master title style</a:t>
            </a:r>
            <a:endParaRPr lang="en-US"/>
          </a:p>
        </p:txBody>
      </p:sp>
      <p:sp>
        <p:nvSpPr>
          <p:cNvPr id="3" name="Content Placeholder 2"/>
          <p:cNvSpPr>
            <a:spLocks noGrp="1"/>
          </p:cNvSpPr>
          <p:nvPr>
            <p:ph idx="1"/>
          </p:nvPr>
        </p:nvSpPr>
        <p:spPr>
          <a:xfrm>
            <a:off x="16445230" y="1456270"/>
            <a:ext cx="23514050" cy="31216603"/>
          </a:xfrm>
        </p:spPr>
        <p:txBody>
          <a:bodyPr/>
          <a:lstStyle>
            <a:lvl1pPr>
              <a:defRPr sz="15800"/>
            </a:lvl1pPr>
            <a:lvl2pPr>
              <a:defRPr sz="138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123" y="7653870"/>
            <a:ext cx="13838239" cy="25019003"/>
          </a:xfrm>
        </p:spPr>
        <p:txBody>
          <a:bodyPr/>
          <a:lstStyle>
            <a:lvl1pPr marL="0" indent="0">
              <a:buNone/>
              <a:defRPr sz="6900"/>
            </a:lvl1pPr>
            <a:lvl2pPr marL="2246656" indent="0">
              <a:buNone/>
              <a:defRPr sz="5900"/>
            </a:lvl2pPr>
            <a:lvl3pPr marL="4493311" indent="0">
              <a:buNone/>
              <a:defRPr sz="4900"/>
            </a:lvl3pPr>
            <a:lvl4pPr marL="6739967" indent="0">
              <a:buNone/>
              <a:defRPr sz="4400"/>
            </a:lvl4pPr>
            <a:lvl5pPr marL="8986624" indent="0">
              <a:buNone/>
              <a:defRPr sz="4400"/>
            </a:lvl5pPr>
            <a:lvl6pPr marL="11233279" indent="0">
              <a:buNone/>
              <a:defRPr sz="4400"/>
            </a:lvl6pPr>
            <a:lvl7pPr marL="13479935" indent="0">
              <a:buNone/>
              <a:defRPr sz="4400"/>
            </a:lvl7pPr>
            <a:lvl8pPr marL="15726591" indent="0">
              <a:buNone/>
              <a:defRPr sz="4400"/>
            </a:lvl8pPr>
            <a:lvl9pPr marL="17973246"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375E-37B8-48B3-A059-30B29D78813E}"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4" y="25603200"/>
            <a:ext cx="25237440" cy="3022603"/>
          </a:xfrm>
        </p:spPr>
        <p:txBody>
          <a:bodyPr anchor="b"/>
          <a:lstStyle>
            <a:lvl1pPr algn="l">
              <a:defRPr sz="9800" b="1"/>
            </a:lvl1pPr>
          </a:lstStyle>
          <a:p>
            <a:r>
              <a:rPr lang="en-US" smtClean="0"/>
              <a:t>Click to edit Master title style</a:t>
            </a:r>
            <a:endParaRPr lang="en-US"/>
          </a:p>
        </p:txBody>
      </p:sp>
      <p:sp>
        <p:nvSpPr>
          <p:cNvPr id="3" name="Picture Placeholder 2"/>
          <p:cNvSpPr>
            <a:spLocks noGrp="1"/>
          </p:cNvSpPr>
          <p:nvPr>
            <p:ph type="pic" idx="1"/>
          </p:nvPr>
        </p:nvSpPr>
        <p:spPr>
          <a:xfrm>
            <a:off x="8244524" y="3268133"/>
            <a:ext cx="25237440" cy="21945600"/>
          </a:xfrm>
        </p:spPr>
        <p:txBody>
          <a:bodyPr/>
          <a:lstStyle>
            <a:lvl1pPr marL="0" indent="0">
              <a:buNone/>
              <a:defRPr sz="15800"/>
            </a:lvl1pPr>
            <a:lvl2pPr marL="2246656" indent="0">
              <a:buNone/>
              <a:defRPr sz="13800"/>
            </a:lvl2pPr>
            <a:lvl3pPr marL="4493311" indent="0">
              <a:buNone/>
              <a:defRPr sz="11800"/>
            </a:lvl3pPr>
            <a:lvl4pPr marL="6739967" indent="0">
              <a:buNone/>
              <a:defRPr sz="9800"/>
            </a:lvl4pPr>
            <a:lvl5pPr marL="8986624" indent="0">
              <a:buNone/>
              <a:defRPr sz="9800"/>
            </a:lvl5pPr>
            <a:lvl6pPr marL="11233279" indent="0">
              <a:buNone/>
              <a:defRPr sz="9800"/>
            </a:lvl6pPr>
            <a:lvl7pPr marL="13479935" indent="0">
              <a:buNone/>
              <a:defRPr sz="9800"/>
            </a:lvl7pPr>
            <a:lvl8pPr marL="15726591" indent="0">
              <a:buNone/>
              <a:defRPr sz="9800"/>
            </a:lvl8pPr>
            <a:lvl9pPr marL="17973246" indent="0">
              <a:buNone/>
              <a:defRPr sz="9800"/>
            </a:lvl9pPr>
          </a:lstStyle>
          <a:p>
            <a:endParaRPr lang="en-US"/>
          </a:p>
        </p:txBody>
      </p:sp>
      <p:sp>
        <p:nvSpPr>
          <p:cNvPr id="4" name="Text Placeholder 3"/>
          <p:cNvSpPr>
            <a:spLocks noGrp="1"/>
          </p:cNvSpPr>
          <p:nvPr>
            <p:ph type="body" sz="half" idx="2"/>
          </p:nvPr>
        </p:nvSpPr>
        <p:spPr>
          <a:xfrm>
            <a:off x="8244524" y="28625803"/>
            <a:ext cx="25237440" cy="4292597"/>
          </a:xfrm>
        </p:spPr>
        <p:txBody>
          <a:bodyPr/>
          <a:lstStyle>
            <a:lvl1pPr marL="0" indent="0">
              <a:buNone/>
              <a:defRPr sz="6900"/>
            </a:lvl1pPr>
            <a:lvl2pPr marL="2246656" indent="0">
              <a:buNone/>
              <a:defRPr sz="5900"/>
            </a:lvl2pPr>
            <a:lvl3pPr marL="4493311" indent="0">
              <a:buNone/>
              <a:defRPr sz="4900"/>
            </a:lvl3pPr>
            <a:lvl4pPr marL="6739967" indent="0">
              <a:buNone/>
              <a:defRPr sz="4400"/>
            </a:lvl4pPr>
            <a:lvl5pPr marL="8986624" indent="0">
              <a:buNone/>
              <a:defRPr sz="4400"/>
            </a:lvl5pPr>
            <a:lvl6pPr marL="11233279" indent="0">
              <a:buNone/>
              <a:defRPr sz="4400"/>
            </a:lvl6pPr>
            <a:lvl7pPr marL="13479935" indent="0">
              <a:buNone/>
              <a:defRPr sz="4400"/>
            </a:lvl7pPr>
            <a:lvl8pPr marL="15726591" indent="0">
              <a:buNone/>
              <a:defRPr sz="4400"/>
            </a:lvl8pPr>
            <a:lvl9pPr marL="17973246"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375E-37B8-48B3-A059-30B29D78813E}" type="datetimeFigureOut">
              <a:rPr lang="en-US" smtClean="0"/>
              <a:pPr/>
              <a:t>4/22/2009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464736"/>
            <a:ext cx="37856160" cy="6096000"/>
          </a:xfrm>
          <a:prstGeom prst="rect">
            <a:avLst/>
          </a:prstGeom>
        </p:spPr>
        <p:txBody>
          <a:bodyPr vert="horz" lIns="449332" tIns="224666" rIns="449332" bIns="22466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03120" y="8534403"/>
            <a:ext cx="37856160" cy="24138470"/>
          </a:xfrm>
          <a:prstGeom prst="rect">
            <a:avLst/>
          </a:prstGeom>
        </p:spPr>
        <p:txBody>
          <a:bodyPr vert="horz" lIns="449332" tIns="224666" rIns="449332" bIns="224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03120" y="33900536"/>
            <a:ext cx="9814560" cy="1947333"/>
          </a:xfrm>
          <a:prstGeom prst="rect">
            <a:avLst/>
          </a:prstGeom>
        </p:spPr>
        <p:txBody>
          <a:bodyPr vert="horz" lIns="449332" tIns="224666" rIns="449332" bIns="224666" rtlCol="0" anchor="ctr"/>
          <a:lstStyle>
            <a:lvl1pPr algn="l">
              <a:defRPr sz="5900">
                <a:solidFill>
                  <a:schemeClr val="tx1">
                    <a:tint val="75000"/>
                  </a:schemeClr>
                </a:solidFill>
              </a:defRPr>
            </a:lvl1pPr>
          </a:lstStyle>
          <a:p>
            <a:fld id="{834F375E-37B8-48B3-A059-30B29D78813E}" type="datetimeFigureOut">
              <a:rPr lang="en-US" smtClean="0"/>
              <a:pPr/>
              <a:t>4/22/2009</a:t>
            </a:fld>
            <a:endParaRPr lang="en-US"/>
          </a:p>
        </p:txBody>
      </p:sp>
      <p:sp>
        <p:nvSpPr>
          <p:cNvPr id="5" name="Footer Placeholder 4"/>
          <p:cNvSpPr>
            <a:spLocks noGrp="1"/>
          </p:cNvSpPr>
          <p:nvPr>
            <p:ph type="ftr" sz="quarter" idx="3"/>
          </p:nvPr>
        </p:nvSpPr>
        <p:spPr>
          <a:xfrm>
            <a:off x="14371320" y="33900536"/>
            <a:ext cx="13319760" cy="1947333"/>
          </a:xfrm>
          <a:prstGeom prst="rect">
            <a:avLst/>
          </a:prstGeom>
        </p:spPr>
        <p:txBody>
          <a:bodyPr vert="horz" lIns="449332" tIns="224666" rIns="449332" bIns="224666"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3900536"/>
            <a:ext cx="9814560" cy="1947333"/>
          </a:xfrm>
          <a:prstGeom prst="rect">
            <a:avLst/>
          </a:prstGeom>
        </p:spPr>
        <p:txBody>
          <a:bodyPr vert="horz" lIns="449332" tIns="224666" rIns="449332" bIns="224666" rtlCol="0" anchor="ctr"/>
          <a:lstStyle>
            <a:lvl1pPr algn="r">
              <a:defRPr sz="5900">
                <a:solidFill>
                  <a:schemeClr val="tx1">
                    <a:tint val="75000"/>
                  </a:schemeClr>
                </a:solidFill>
              </a:defRPr>
            </a:lvl1pPr>
          </a:lstStyle>
          <a:p>
            <a:fld id="{667631B4-C63C-49F6-B7D7-9CA9646567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3311" rtl="0" eaLnBrk="1" latinLnBrk="0" hangingPunct="1">
        <a:spcBef>
          <a:spcPct val="0"/>
        </a:spcBef>
        <a:buNone/>
        <a:defRPr sz="21600" kern="1200">
          <a:solidFill>
            <a:schemeClr val="tx1"/>
          </a:solidFill>
          <a:latin typeface="+mj-lt"/>
          <a:ea typeface="+mj-ea"/>
          <a:cs typeface="+mj-cs"/>
        </a:defRPr>
      </a:lvl1pPr>
    </p:titleStyle>
    <p:bodyStyle>
      <a:lvl1pPr marL="1684992" indent="-1684992" algn="l" defTabSz="4493311"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50815" indent="-1404160" algn="l" defTabSz="4493311" rtl="0" eaLnBrk="1" latinLnBrk="0" hangingPunct="1">
        <a:spcBef>
          <a:spcPct val="20000"/>
        </a:spcBef>
        <a:buFont typeface="Arial" pitchFamily="34" charset="0"/>
        <a:buChar char="–"/>
        <a:defRPr sz="13800" kern="1200">
          <a:solidFill>
            <a:schemeClr val="tx1"/>
          </a:solidFill>
          <a:latin typeface="+mn-lt"/>
          <a:ea typeface="+mn-ea"/>
          <a:cs typeface="+mn-cs"/>
        </a:defRPr>
      </a:lvl2pPr>
      <a:lvl3pPr marL="5616639" indent="-1123328" algn="l" defTabSz="4493311" rtl="0" eaLnBrk="1" latinLnBrk="0" hangingPunct="1">
        <a:spcBef>
          <a:spcPct val="20000"/>
        </a:spcBef>
        <a:buFont typeface="Arial" pitchFamily="34" charset="0"/>
        <a:buChar char="•"/>
        <a:defRPr sz="11800" kern="1200">
          <a:solidFill>
            <a:schemeClr val="tx1"/>
          </a:solidFill>
          <a:latin typeface="+mn-lt"/>
          <a:ea typeface="+mn-ea"/>
          <a:cs typeface="+mn-cs"/>
        </a:defRPr>
      </a:lvl3pPr>
      <a:lvl4pPr marL="7863296"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4pPr>
      <a:lvl5pPr marL="10109952"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5pPr>
      <a:lvl6pPr marL="12356607"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6pPr>
      <a:lvl7pPr marL="14603263"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7pPr>
      <a:lvl8pPr marL="16849919"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8pPr>
      <a:lvl9pPr marL="19096574"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9pPr>
    </p:bodyStyle>
    <p:otherStyle>
      <a:defPPr>
        <a:defRPr lang="en-US"/>
      </a:defPPr>
      <a:lvl1pPr marL="0" algn="l" defTabSz="4493311" rtl="0" eaLnBrk="1" latinLnBrk="0" hangingPunct="1">
        <a:defRPr sz="8900" kern="1200">
          <a:solidFill>
            <a:schemeClr val="tx1"/>
          </a:solidFill>
          <a:latin typeface="+mn-lt"/>
          <a:ea typeface="+mn-ea"/>
          <a:cs typeface="+mn-cs"/>
        </a:defRPr>
      </a:lvl1pPr>
      <a:lvl2pPr marL="2246656" algn="l" defTabSz="4493311" rtl="0" eaLnBrk="1" latinLnBrk="0" hangingPunct="1">
        <a:defRPr sz="8900" kern="1200">
          <a:solidFill>
            <a:schemeClr val="tx1"/>
          </a:solidFill>
          <a:latin typeface="+mn-lt"/>
          <a:ea typeface="+mn-ea"/>
          <a:cs typeface="+mn-cs"/>
        </a:defRPr>
      </a:lvl2pPr>
      <a:lvl3pPr marL="4493311" algn="l" defTabSz="4493311" rtl="0" eaLnBrk="1" latinLnBrk="0" hangingPunct="1">
        <a:defRPr sz="8900" kern="1200">
          <a:solidFill>
            <a:schemeClr val="tx1"/>
          </a:solidFill>
          <a:latin typeface="+mn-lt"/>
          <a:ea typeface="+mn-ea"/>
          <a:cs typeface="+mn-cs"/>
        </a:defRPr>
      </a:lvl3pPr>
      <a:lvl4pPr marL="6739967" algn="l" defTabSz="4493311" rtl="0" eaLnBrk="1" latinLnBrk="0" hangingPunct="1">
        <a:defRPr sz="8900" kern="1200">
          <a:solidFill>
            <a:schemeClr val="tx1"/>
          </a:solidFill>
          <a:latin typeface="+mn-lt"/>
          <a:ea typeface="+mn-ea"/>
          <a:cs typeface="+mn-cs"/>
        </a:defRPr>
      </a:lvl4pPr>
      <a:lvl5pPr marL="8986624" algn="l" defTabSz="4493311" rtl="0" eaLnBrk="1" latinLnBrk="0" hangingPunct="1">
        <a:defRPr sz="8900" kern="1200">
          <a:solidFill>
            <a:schemeClr val="tx1"/>
          </a:solidFill>
          <a:latin typeface="+mn-lt"/>
          <a:ea typeface="+mn-ea"/>
          <a:cs typeface="+mn-cs"/>
        </a:defRPr>
      </a:lvl5pPr>
      <a:lvl6pPr marL="11233279" algn="l" defTabSz="4493311" rtl="0" eaLnBrk="1" latinLnBrk="0" hangingPunct="1">
        <a:defRPr sz="8900" kern="1200">
          <a:solidFill>
            <a:schemeClr val="tx1"/>
          </a:solidFill>
          <a:latin typeface="+mn-lt"/>
          <a:ea typeface="+mn-ea"/>
          <a:cs typeface="+mn-cs"/>
        </a:defRPr>
      </a:lvl6pPr>
      <a:lvl7pPr marL="13479935" algn="l" defTabSz="4493311" rtl="0" eaLnBrk="1" latinLnBrk="0" hangingPunct="1">
        <a:defRPr sz="8900" kern="1200">
          <a:solidFill>
            <a:schemeClr val="tx1"/>
          </a:solidFill>
          <a:latin typeface="+mn-lt"/>
          <a:ea typeface="+mn-ea"/>
          <a:cs typeface="+mn-cs"/>
        </a:defRPr>
      </a:lvl7pPr>
      <a:lvl8pPr marL="15726591" algn="l" defTabSz="4493311" rtl="0" eaLnBrk="1" latinLnBrk="0" hangingPunct="1">
        <a:defRPr sz="8900" kern="1200">
          <a:solidFill>
            <a:schemeClr val="tx1"/>
          </a:solidFill>
          <a:latin typeface="+mn-lt"/>
          <a:ea typeface="+mn-ea"/>
          <a:cs typeface="+mn-cs"/>
        </a:defRPr>
      </a:lvl8pPr>
      <a:lvl9pPr marL="17973246" algn="l" defTabSz="4493311"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jpe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jpe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p:cNvSpPr txBox="1"/>
          <p:nvPr/>
        </p:nvSpPr>
        <p:spPr>
          <a:xfrm>
            <a:off x="1524000" y="4191000"/>
            <a:ext cx="33070800" cy="4295529"/>
          </a:xfrm>
          <a:prstGeom prst="rect">
            <a:avLst/>
          </a:prstGeom>
          <a:noFill/>
        </p:spPr>
        <p:txBody>
          <a:bodyPr wrap="square" lIns="87371" tIns="43685" rIns="87371" bIns="43685" rtlCol="0">
            <a:spAutoFit/>
          </a:bodyPr>
          <a:lstStyle/>
          <a:p>
            <a:pPr algn="ctr" defTabSz="873291">
              <a:spcBef>
                <a:spcPct val="20000"/>
              </a:spcBef>
            </a:pPr>
            <a:r>
              <a:rPr lang="en-US" sz="7600" dirty="0" smtClean="0"/>
              <a:t>Scott Johnson, John Rossman, Charles Harnden,  Rob Schweitzer, Scott Schlef</a:t>
            </a:r>
            <a:br>
              <a:rPr lang="en-US" sz="7600" dirty="0" smtClean="0"/>
            </a:br>
            <a:r>
              <a:rPr lang="en-US" sz="4000" dirty="0" smtClean="0"/>
              <a:t>Department of Physics, Bridgewater </a:t>
            </a:r>
            <a:r>
              <a:rPr lang="en-US" sz="4000" smtClean="0"/>
              <a:t>State College // </a:t>
            </a:r>
            <a:r>
              <a:rPr lang="en-US" sz="4000" dirty="0" smtClean="0"/>
              <a:t>Bridgewater MA, 02325</a:t>
            </a:r>
          </a:p>
          <a:p>
            <a:pPr algn="ctr" defTabSz="873291">
              <a:spcBef>
                <a:spcPct val="20000"/>
              </a:spcBef>
            </a:pPr>
            <a:r>
              <a:rPr lang="en-US" sz="5700" dirty="0" smtClean="0"/>
              <a:t>Mentor: Dr. Thomas Kling</a:t>
            </a:r>
          </a:p>
          <a:p>
            <a:endParaRPr lang="en-US" dirty="0"/>
          </a:p>
        </p:txBody>
      </p:sp>
      <p:sp>
        <p:nvSpPr>
          <p:cNvPr id="68" name="TextBox 67"/>
          <p:cNvSpPr txBox="1"/>
          <p:nvPr/>
        </p:nvSpPr>
        <p:spPr>
          <a:xfrm>
            <a:off x="5038725" y="943429"/>
            <a:ext cx="32350075" cy="4412484"/>
          </a:xfrm>
          <a:prstGeom prst="rect">
            <a:avLst/>
          </a:prstGeom>
          <a:noFill/>
        </p:spPr>
        <p:txBody>
          <a:bodyPr wrap="square" lIns="87371" tIns="43685" rIns="87371" bIns="43685" rtlCol="0" anchor="ctr">
            <a:spAutoFit/>
          </a:bodyPr>
          <a:lstStyle/>
          <a:p>
            <a:pPr algn="ctr"/>
            <a:r>
              <a:rPr lang="en-US" sz="9600" dirty="0" smtClean="0"/>
              <a:t>Optical wave-fronts and wave-front singularities surrounding a rotating black hole.</a:t>
            </a:r>
            <a:endParaRPr lang="en-US" sz="10500" dirty="0" smtClean="0"/>
          </a:p>
          <a:p>
            <a:endParaRPr lang="en-US" dirty="0"/>
          </a:p>
        </p:txBody>
      </p:sp>
      <p:pic>
        <p:nvPicPr>
          <p:cNvPr id="76" name="Picture 5" descr="bsclogo"/>
          <p:cNvPicPr>
            <a:picLocks noChangeAspect="1" noChangeArrowheads="1"/>
          </p:cNvPicPr>
          <p:nvPr/>
        </p:nvPicPr>
        <p:blipFill>
          <a:blip r:embed="rId2"/>
          <a:srcRect/>
          <a:stretch>
            <a:fillRect/>
          </a:stretch>
        </p:blipFill>
        <p:spPr bwMode="auto">
          <a:xfrm>
            <a:off x="34671000" y="2895600"/>
            <a:ext cx="3680629" cy="4114800"/>
          </a:xfrm>
          <a:prstGeom prst="rect">
            <a:avLst/>
          </a:prstGeom>
          <a:noFill/>
          <a:ln w="9525">
            <a:noFill/>
            <a:miter lim="800000"/>
            <a:headEnd/>
            <a:tailEnd/>
          </a:ln>
        </p:spPr>
      </p:pic>
      <p:grpSp>
        <p:nvGrpSpPr>
          <p:cNvPr id="81" name="Group 80"/>
          <p:cNvGrpSpPr/>
          <p:nvPr/>
        </p:nvGrpSpPr>
        <p:grpSpPr>
          <a:xfrm>
            <a:off x="685800" y="8305799"/>
            <a:ext cx="11922812" cy="19810751"/>
            <a:chOff x="762000" y="990601"/>
            <a:chExt cx="13190704" cy="15088133"/>
          </a:xfrm>
        </p:grpSpPr>
        <p:sp>
          <p:nvSpPr>
            <p:cNvPr id="82" name="TextBox 81"/>
            <p:cNvSpPr txBox="1"/>
            <p:nvPr/>
          </p:nvSpPr>
          <p:spPr>
            <a:xfrm>
              <a:off x="762000" y="990601"/>
              <a:ext cx="12877800" cy="5520279"/>
            </a:xfrm>
            <a:prstGeom prst="rect">
              <a:avLst/>
            </a:prstGeom>
            <a:noFill/>
          </p:spPr>
          <p:txBody>
            <a:bodyPr wrap="square" rtlCol="0">
              <a:spAutoFit/>
            </a:bodyPr>
            <a:lstStyle/>
            <a:p>
              <a:r>
                <a:rPr lang="en-US" sz="4400" b="1" dirty="0" smtClean="0"/>
                <a:t>Abstract: </a:t>
              </a:r>
            </a:p>
            <a:p>
              <a:r>
                <a:rPr lang="en-US" sz="4400" dirty="0" smtClean="0"/>
                <a:t>       </a:t>
              </a:r>
              <a:r>
                <a:rPr lang="en-US" sz="2400" dirty="0" smtClean="0"/>
                <a:t>In gravitational lensing theory, the shape of the wave-front of a point light source can be used to determine the magnification and multiplicity of observed images.  To date, no studies have been published that show the evolution of wave-fronts near rotating or Kerr black holes.  Kerr black holes are found at the centers of all spiral galaxies.  Using advanced numerical calculation techniques we will simulate light wave fronts around the black hole with different parameters such as angular momentum, mass, and charge.  We will analyze the results using two and three-dimensional graphical displays for different scenarios.  We have completed computer code that has calculated several wave-front progressions, and we have shown that the results properly simulate light around rotating black holes.  We are currently working on locating caustics, points at which a wave front folds onto itself after passing by a black hole.</a:t>
              </a:r>
              <a:br>
                <a:rPr lang="en-US" sz="2400" dirty="0" smtClean="0"/>
              </a:br>
              <a:r>
                <a:rPr lang="en-US" sz="2400" dirty="0" smtClean="0"/>
                <a:t/>
              </a:r>
              <a:br>
                <a:rPr lang="en-US" sz="2400" dirty="0" smtClean="0"/>
              </a:br>
              <a:endParaRPr lang="en-US" sz="2400" dirty="0"/>
            </a:p>
            <a:p>
              <a:endParaRPr lang="en-US" dirty="0" smtClean="0"/>
            </a:p>
          </p:txBody>
        </p:sp>
        <p:sp>
          <p:nvSpPr>
            <p:cNvPr id="83" name="TextBox 82"/>
            <p:cNvSpPr txBox="1"/>
            <p:nvPr/>
          </p:nvSpPr>
          <p:spPr>
            <a:xfrm>
              <a:off x="846303" y="5764724"/>
              <a:ext cx="13106401" cy="9024660"/>
            </a:xfrm>
            <a:prstGeom prst="rect">
              <a:avLst/>
            </a:prstGeom>
            <a:noFill/>
          </p:spPr>
          <p:txBody>
            <a:bodyPr wrap="square" rtlCol="0">
              <a:spAutoFit/>
            </a:bodyPr>
            <a:lstStyle/>
            <a:p>
              <a:pPr defTabSz="913962">
                <a:spcBef>
                  <a:spcPct val="20000"/>
                </a:spcBef>
              </a:pPr>
              <a:r>
                <a:rPr lang="en-US" sz="4400" b="1" dirty="0" smtClean="0">
                  <a:solidFill>
                    <a:prstClr val="black"/>
                  </a:solidFill>
                </a:rPr>
                <a:t>Black Holes: </a:t>
              </a:r>
            </a:p>
            <a:p>
              <a:pPr defTabSz="913962">
                <a:spcBef>
                  <a:spcPct val="20000"/>
                </a:spcBef>
              </a:pPr>
              <a:r>
                <a:rPr lang="en-US" sz="4400" b="1" dirty="0" smtClean="0">
                  <a:solidFill>
                    <a:prstClr val="black"/>
                  </a:solidFill>
                </a:rPr>
                <a:t>	</a:t>
              </a:r>
              <a:r>
                <a:rPr lang="en-US" sz="2400" dirty="0" smtClean="0">
                  <a:solidFill>
                    <a:prstClr val="black"/>
                  </a:solidFill>
                </a:rPr>
                <a:t>When a star’s inner pressure cannot withstand the pull of gravity it can collapse to a point of infinite density, called a black hole. A black hole can be described with just 3 parameters, a the angular momentum, m the mass, and e the charge. For physical black holes, the black hole is electrically neutral, e=0 and the angular momentum is much less than the mass, a&lt;&lt;m. </a:t>
              </a:r>
            </a:p>
            <a:p>
              <a:pPr defTabSz="913962">
                <a:spcBef>
                  <a:spcPct val="20000"/>
                </a:spcBef>
              </a:pPr>
              <a:endParaRPr lang="en-US" sz="2400" dirty="0" smtClean="0">
                <a:solidFill>
                  <a:prstClr val="black"/>
                </a:solidFill>
              </a:endParaRPr>
            </a:p>
            <a:p>
              <a:pPr defTabSz="913962">
                <a:spcBef>
                  <a:spcPct val="20000"/>
                </a:spcBef>
              </a:pPr>
              <a:r>
                <a:rPr lang="en-US" sz="2400" dirty="0" smtClean="0">
                  <a:solidFill>
                    <a:prstClr val="black"/>
                  </a:solidFill>
                </a:rPr>
                <a:t>The simplest  description  of a black hole is  called Schwarzschild Metric, which describes a non-rotating and non-charged (a=0 and e=0) black hole. The metric is a mathematical equation that captures all the information of the space-time. With the metric, we can find structures of the black hole, the first being the event horizon. The event horizon is a spherical surface at which point nothing can escape the pull of gravity. Inside the event  horizon at the center is the singularity, a point of zero volume and infinite density (where all the mass is located at).</a:t>
              </a:r>
            </a:p>
            <a:p>
              <a:pPr defTabSz="913962">
                <a:spcBef>
                  <a:spcPct val="20000"/>
                </a:spcBef>
              </a:pPr>
              <a:endParaRPr lang="en-US" sz="2400" dirty="0" smtClean="0">
                <a:solidFill>
                  <a:prstClr val="black"/>
                </a:solidFill>
              </a:endParaRPr>
            </a:p>
            <a:p>
              <a:pPr defTabSz="913962">
                <a:spcBef>
                  <a:spcPct val="20000"/>
                </a:spcBef>
              </a:pPr>
              <a:endParaRPr lang="en-US" sz="2400" dirty="0" smtClean="0">
                <a:solidFill>
                  <a:prstClr val="black"/>
                </a:solidFill>
              </a:endParaRPr>
            </a:p>
            <a:p>
              <a:pPr defTabSz="913962">
                <a:spcBef>
                  <a:spcPct val="20000"/>
                </a:spcBef>
              </a:pPr>
              <a:endParaRPr lang="en-US" sz="2400" dirty="0" smtClean="0">
                <a:solidFill>
                  <a:prstClr val="black"/>
                </a:solidFill>
              </a:endParaRPr>
            </a:p>
            <a:p>
              <a:pPr defTabSz="913962">
                <a:spcBef>
                  <a:spcPct val="20000"/>
                </a:spcBef>
              </a:pPr>
              <a:endParaRPr lang="en-US" sz="2400" dirty="0" smtClean="0">
                <a:solidFill>
                  <a:prstClr val="black"/>
                </a:solidFill>
              </a:endParaRPr>
            </a:p>
            <a:p>
              <a:pPr defTabSz="913962">
                <a:spcBef>
                  <a:spcPct val="20000"/>
                </a:spcBef>
              </a:pPr>
              <a:endParaRPr lang="en-US" sz="2400" dirty="0" smtClean="0">
                <a:solidFill>
                  <a:prstClr val="black"/>
                </a:solidFill>
              </a:endParaRPr>
            </a:p>
            <a:p>
              <a:pPr defTabSz="913962">
                <a:spcBef>
                  <a:spcPct val="20000"/>
                </a:spcBef>
              </a:pPr>
              <a:endParaRPr lang="en-US" sz="2400" dirty="0" smtClean="0">
                <a:solidFill>
                  <a:prstClr val="black"/>
                </a:solidFill>
              </a:endParaRPr>
            </a:p>
            <a:p>
              <a:pPr defTabSz="913962">
                <a:spcBef>
                  <a:spcPct val="20000"/>
                </a:spcBef>
              </a:pPr>
              <a:endParaRPr lang="en-US" sz="2400" dirty="0">
                <a:solidFill>
                  <a:prstClr val="black"/>
                </a:solidFill>
              </a:endParaRPr>
            </a:p>
            <a:p>
              <a:endParaRPr lang="en-US" sz="2400" dirty="0" smtClean="0"/>
            </a:p>
            <a:p>
              <a:endParaRPr lang="en-US" sz="2400" dirty="0" smtClean="0"/>
            </a:p>
            <a:p>
              <a:r>
                <a:rPr lang="en-US" sz="2400" dirty="0" smtClean="0"/>
                <a:t>In the case we studied, a is not equal to zero, which means the black hole is rotating. The name for this is a Kerr Black Hole. The Kerr Black Hole has an additional structure, called the </a:t>
              </a:r>
              <a:r>
                <a:rPr lang="en-US" sz="2400" dirty="0" err="1" smtClean="0"/>
                <a:t>ergosphere</a:t>
              </a:r>
              <a:r>
                <a:rPr lang="en-US" sz="2400" dirty="0" smtClean="0"/>
                <a:t>. The </a:t>
              </a:r>
              <a:r>
                <a:rPr lang="en-US" sz="2400" dirty="0" err="1" smtClean="0"/>
                <a:t>ergosphere</a:t>
              </a:r>
              <a:r>
                <a:rPr lang="en-US" sz="2400" dirty="0" smtClean="0"/>
                <a:t> is a surface where any object is forced to rotate with the black hole.  Above are parametric plots of the </a:t>
              </a:r>
              <a:r>
                <a:rPr lang="en-US" sz="2400" dirty="0" err="1" smtClean="0"/>
                <a:t>ergosphere</a:t>
              </a:r>
              <a:r>
                <a:rPr lang="en-US" sz="2400" dirty="0" smtClean="0"/>
                <a:t> as the angular momentum becomes greater than the mass of the black hole.</a:t>
              </a:r>
              <a:endParaRPr lang="en-US" sz="2400" dirty="0"/>
            </a:p>
          </p:txBody>
        </p:sp>
        <p:sp>
          <p:nvSpPr>
            <p:cNvPr id="88" name="TextBox 87"/>
            <p:cNvSpPr txBox="1"/>
            <p:nvPr/>
          </p:nvSpPr>
          <p:spPr>
            <a:xfrm>
              <a:off x="762000" y="14977022"/>
              <a:ext cx="12649201" cy="1101712"/>
            </a:xfrm>
            <a:prstGeom prst="rect">
              <a:avLst/>
            </a:prstGeom>
            <a:noFill/>
          </p:spPr>
          <p:txBody>
            <a:bodyPr wrap="square" rtlCol="0">
              <a:spAutoFit/>
            </a:bodyPr>
            <a:lstStyle/>
            <a:p>
              <a:r>
                <a:rPr lang="en-US" sz="4400" b="1" dirty="0" smtClean="0"/>
                <a:t>The Metric:</a:t>
              </a:r>
            </a:p>
            <a:p>
              <a:r>
                <a:rPr lang="en-US" sz="4400" dirty="0" smtClean="0"/>
                <a:t>       </a:t>
              </a:r>
              <a:r>
                <a:rPr lang="en-US" sz="2400" dirty="0" smtClean="0"/>
                <a:t>The Kerr Metric has the following functional form:</a:t>
              </a:r>
              <a:endParaRPr lang="en-US" sz="4400" dirty="0" smtClean="0"/>
            </a:p>
          </p:txBody>
        </p:sp>
      </p:grpSp>
      <p:grpSp>
        <p:nvGrpSpPr>
          <p:cNvPr id="89" name="Group 88"/>
          <p:cNvGrpSpPr/>
          <p:nvPr/>
        </p:nvGrpSpPr>
        <p:grpSpPr>
          <a:xfrm>
            <a:off x="13106400" y="8458200"/>
            <a:ext cx="13868400" cy="22097999"/>
            <a:chOff x="756527" y="1066800"/>
            <a:chExt cx="14864473" cy="19066489"/>
          </a:xfrm>
        </p:grpSpPr>
        <p:sp>
          <p:nvSpPr>
            <p:cNvPr id="90" name="TextBox 89"/>
            <p:cNvSpPr txBox="1"/>
            <p:nvPr/>
          </p:nvSpPr>
          <p:spPr>
            <a:xfrm>
              <a:off x="914400" y="1066800"/>
              <a:ext cx="14706600" cy="1938547"/>
            </a:xfrm>
            <a:prstGeom prst="rect">
              <a:avLst/>
            </a:prstGeom>
            <a:noFill/>
          </p:spPr>
          <p:txBody>
            <a:bodyPr wrap="square" rtlCol="0">
              <a:spAutoFit/>
            </a:bodyPr>
            <a:lstStyle/>
            <a:p>
              <a:r>
                <a:rPr lang="en-US" sz="4400" b="1" dirty="0" smtClean="0"/>
                <a:t>Wave-front singularities:</a:t>
              </a:r>
              <a:endParaRPr lang="en-US" sz="2400" b="1" dirty="0" smtClean="0"/>
            </a:p>
            <a:p>
              <a:r>
                <a:rPr lang="en-US" sz="2400" dirty="0" smtClean="0"/>
                <a:t>	The point where the wave fronts cross are called wave-front singularities. The envelope of the wave-front singularities is the caustic.  </a:t>
              </a:r>
              <a:r>
                <a:rPr lang="en-US" sz="2400" dirty="0" smtClean="0"/>
                <a:t>Most </a:t>
              </a:r>
              <a:r>
                <a:rPr lang="en-US" sz="2400" dirty="0" smtClean="0"/>
                <a:t>recently, this is the area we are investigating. </a:t>
              </a:r>
            </a:p>
            <a:p>
              <a:endParaRPr lang="en-US" sz="2400" dirty="0"/>
            </a:p>
          </p:txBody>
        </p:sp>
        <p:sp>
          <p:nvSpPr>
            <p:cNvPr id="91" name="TextBox 90"/>
            <p:cNvSpPr txBox="1"/>
            <p:nvPr/>
          </p:nvSpPr>
          <p:spPr>
            <a:xfrm>
              <a:off x="1001546" y="10956585"/>
              <a:ext cx="14173198" cy="1747348"/>
            </a:xfrm>
            <a:prstGeom prst="rect">
              <a:avLst/>
            </a:prstGeom>
            <a:noFill/>
          </p:spPr>
          <p:txBody>
            <a:bodyPr wrap="square" rtlCol="0">
              <a:spAutoFit/>
            </a:bodyPr>
            <a:lstStyle/>
            <a:p>
              <a:r>
                <a:rPr lang="en-US" sz="4400" b="1" dirty="0" smtClean="0">
                  <a:solidFill>
                    <a:prstClr val="black"/>
                  </a:solidFill>
                </a:rPr>
                <a:t>The Lagrangian:</a:t>
              </a:r>
              <a:endParaRPr lang="en-US" sz="4400" b="1" dirty="0" smtClean="0"/>
            </a:p>
            <a:p>
              <a:pPr indent="-342736" defTabSz="913962">
                <a:spcBef>
                  <a:spcPct val="20000"/>
                </a:spcBef>
              </a:pPr>
              <a:endParaRPr lang="en-US" sz="2400" dirty="0" smtClean="0">
                <a:solidFill>
                  <a:prstClr val="black"/>
                </a:solidFill>
              </a:endParaRPr>
            </a:p>
            <a:p>
              <a:pPr indent="-342736" defTabSz="913962">
                <a:spcBef>
                  <a:spcPct val="20000"/>
                </a:spcBef>
              </a:pPr>
              <a:r>
                <a:rPr lang="en-US" sz="2400" dirty="0" smtClean="0">
                  <a:solidFill>
                    <a:prstClr val="black"/>
                  </a:solidFill>
                </a:rPr>
                <a:t>		         Light rays take the shortest paths in curved space-time and using the metric we can construct the Lagrangian, which will us to make the Euler-Lagrange equations. </a:t>
              </a:r>
            </a:p>
          </p:txBody>
        </p:sp>
        <p:sp>
          <p:nvSpPr>
            <p:cNvPr id="94" name="TextBox 93"/>
            <p:cNvSpPr txBox="1"/>
            <p:nvPr/>
          </p:nvSpPr>
          <p:spPr>
            <a:xfrm>
              <a:off x="756527" y="15379869"/>
              <a:ext cx="13944600" cy="4753420"/>
            </a:xfrm>
            <a:prstGeom prst="rect">
              <a:avLst/>
            </a:prstGeom>
            <a:noFill/>
          </p:spPr>
          <p:txBody>
            <a:bodyPr wrap="square" rtlCol="0">
              <a:spAutoFit/>
            </a:bodyPr>
            <a:lstStyle/>
            <a:p>
              <a:r>
                <a:rPr lang="en-US" sz="4400" b="1" dirty="0" smtClean="0"/>
                <a:t>Differential Equations:</a:t>
              </a:r>
            </a:p>
            <a:p>
              <a:endParaRPr lang="en-US" sz="4400" b="1" dirty="0"/>
            </a:p>
            <a:p>
              <a:r>
                <a:rPr lang="en-US" sz="3600" b="1" dirty="0" smtClean="0"/>
                <a:t>     Method: </a:t>
              </a:r>
              <a:r>
                <a:rPr lang="en-US" sz="2400" dirty="0" smtClean="0"/>
                <a:t>Using the Euler-Lagrange equation we have two second order and two first order ordinary differential equations. Implementing  constants of integrations, using our choice of coordinates, and then using auxiliary variables we are left with six coupled first order ODEs. These  equations describe the motion for light rays surrounding a Kerr Black Hole.</a:t>
              </a:r>
            </a:p>
            <a:p>
              <a:endParaRPr lang="en-US" sz="2400" b="1" dirty="0"/>
            </a:p>
            <a:p>
              <a:pPr lvl="0" defTabSz="914181"/>
              <a:r>
                <a:rPr lang="en-US" sz="3600" dirty="0" smtClean="0">
                  <a:solidFill>
                    <a:prstClr val="black"/>
                  </a:solidFill>
                </a:rPr>
                <a:t>     </a:t>
              </a:r>
            </a:p>
            <a:p>
              <a:pPr lvl="0" defTabSz="914181"/>
              <a:endParaRPr lang="en-US" sz="3600" dirty="0">
                <a:solidFill>
                  <a:prstClr val="black"/>
                </a:solidFill>
              </a:endParaRPr>
            </a:p>
            <a:p>
              <a:pPr lvl="0" defTabSz="914181"/>
              <a:r>
                <a:rPr lang="en-US" sz="3600" dirty="0" smtClean="0">
                  <a:solidFill>
                    <a:prstClr val="black"/>
                  </a:solidFill>
                </a:rPr>
                <a:t>	</a:t>
              </a:r>
              <a:endParaRPr lang="en-US" sz="3600" dirty="0">
                <a:solidFill>
                  <a:prstClr val="black"/>
                </a:solidFill>
              </a:endParaRPr>
            </a:p>
            <a:p>
              <a:endParaRPr lang="en-US" sz="2400" b="1" dirty="0"/>
            </a:p>
          </p:txBody>
        </p:sp>
      </p:grpSp>
      <p:sp>
        <p:nvSpPr>
          <p:cNvPr id="105" name="TextBox 104"/>
          <p:cNvSpPr txBox="1"/>
          <p:nvPr/>
        </p:nvSpPr>
        <p:spPr>
          <a:xfrm>
            <a:off x="27632891" y="8382000"/>
            <a:ext cx="13819909" cy="4154984"/>
          </a:xfrm>
          <a:prstGeom prst="rect">
            <a:avLst/>
          </a:prstGeom>
          <a:noFill/>
        </p:spPr>
        <p:txBody>
          <a:bodyPr wrap="square" rtlCol="0">
            <a:spAutoFit/>
          </a:bodyPr>
          <a:lstStyle/>
          <a:p>
            <a:r>
              <a:rPr lang="en-US" sz="3600" b="1" dirty="0" smtClean="0"/>
              <a:t>The Program:</a:t>
            </a:r>
          </a:p>
          <a:p>
            <a:r>
              <a:rPr lang="en-US" sz="4400" b="1" dirty="0"/>
              <a:t>	</a:t>
            </a:r>
            <a:r>
              <a:rPr lang="en-US" sz="2400" dirty="0" smtClean="0">
                <a:solidFill>
                  <a:prstClr val="black"/>
                </a:solidFill>
              </a:rPr>
              <a:t>In fall 2008 and spring 2009, we created the program that integrated light rays then progressed to wave fronts around a Kerr Black Hole. A Runge Kutta 4th Order algorithm was employed for the integration, combined with monitoring the Lagrangian made for  excellent error control. Additionally, programming in teams in the classroom allowed  us to catch human error. Here is a sample of the RK4 algorithm:</a:t>
            </a:r>
            <a:endParaRPr lang="en-US" sz="2400" dirty="0" smtClean="0"/>
          </a:p>
          <a:p>
            <a:endParaRPr lang="en-US" sz="4400" dirty="0">
              <a:solidFill>
                <a:prstClr val="black"/>
              </a:solidFill>
            </a:endParaRPr>
          </a:p>
          <a:p>
            <a:r>
              <a:rPr lang="en-US" sz="4400" b="1" dirty="0" smtClean="0"/>
              <a:t> </a:t>
            </a:r>
            <a:endParaRPr lang="en-US" sz="4400" b="1" dirty="0"/>
          </a:p>
        </p:txBody>
      </p:sp>
      <p:sp>
        <p:nvSpPr>
          <p:cNvPr id="111" name="TextBox 110"/>
          <p:cNvSpPr txBox="1"/>
          <p:nvPr/>
        </p:nvSpPr>
        <p:spPr>
          <a:xfrm>
            <a:off x="838200" y="33680401"/>
            <a:ext cx="15925800" cy="2246769"/>
          </a:xfrm>
          <a:prstGeom prst="rect">
            <a:avLst/>
          </a:prstGeom>
          <a:noFill/>
        </p:spPr>
        <p:txBody>
          <a:bodyPr wrap="square" rtlCol="0">
            <a:spAutoFit/>
          </a:bodyPr>
          <a:lstStyle/>
          <a:p>
            <a:r>
              <a:rPr lang="en-US" sz="4400" b="1" dirty="0" smtClean="0"/>
              <a:t>Acknowledgements:  </a:t>
            </a:r>
            <a:endParaRPr lang="en-US" sz="2400" dirty="0" smtClean="0"/>
          </a:p>
          <a:p>
            <a:endParaRPr lang="en-US" sz="2400" dirty="0" smtClean="0"/>
          </a:p>
          <a:p>
            <a:r>
              <a:rPr lang="en-US" sz="2400" dirty="0" smtClean="0"/>
              <a:t>                         ATP Semester Grant, Dr Kling and </a:t>
            </a:r>
            <a:r>
              <a:rPr lang="en-US" sz="2400" dirty="0" smtClean="0"/>
              <a:t>Dr. Arlie </a:t>
            </a:r>
            <a:r>
              <a:rPr lang="en-US" sz="2400" dirty="0" err="1" smtClean="0"/>
              <a:t>Petters</a:t>
            </a:r>
            <a:r>
              <a:rPr lang="en-US" sz="2400" dirty="0" smtClean="0"/>
              <a:t> of </a:t>
            </a:r>
            <a:r>
              <a:rPr lang="en-US" sz="2400" smtClean="0"/>
              <a:t>Duke University</a:t>
            </a:r>
            <a:endParaRPr lang="en-US" sz="2400" dirty="0" smtClean="0"/>
          </a:p>
          <a:p>
            <a:r>
              <a:rPr lang="en-US" sz="2400" dirty="0" smtClean="0"/>
              <a:t> </a:t>
            </a:r>
          </a:p>
          <a:p>
            <a:endParaRPr lang="en-US" sz="2400" dirty="0" smtClean="0"/>
          </a:p>
        </p:txBody>
      </p:sp>
      <p:pic>
        <p:nvPicPr>
          <p:cNvPr id="39" name="Picture 38" descr="code_rk.jpg"/>
          <p:cNvPicPr>
            <a:picLocks noChangeAspect="1"/>
          </p:cNvPicPr>
          <p:nvPr/>
        </p:nvPicPr>
        <p:blipFill>
          <a:blip r:embed="rId3"/>
          <a:stretch>
            <a:fillRect/>
          </a:stretch>
        </p:blipFill>
        <p:spPr>
          <a:xfrm>
            <a:off x="27774900" y="12268200"/>
            <a:ext cx="12839700" cy="5867400"/>
          </a:xfrm>
          <a:prstGeom prst="rect">
            <a:avLst/>
          </a:prstGeom>
        </p:spPr>
      </p:pic>
      <p:pic>
        <p:nvPicPr>
          <p:cNvPr id="41" name="Picture 40" descr="code_good_bad.jpg"/>
          <p:cNvPicPr>
            <a:picLocks noChangeAspect="1"/>
          </p:cNvPicPr>
          <p:nvPr/>
        </p:nvPicPr>
        <p:blipFill>
          <a:blip r:embed="rId4"/>
          <a:stretch>
            <a:fillRect/>
          </a:stretch>
        </p:blipFill>
        <p:spPr>
          <a:xfrm>
            <a:off x="27355800" y="20396200"/>
            <a:ext cx="8445500" cy="5207000"/>
          </a:xfrm>
          <a:prstGeom prst="rect">
            <a:avLst/>
          </a:prstGeom>
        </p:spPr>
      </p:pic>
      <p:sp>
        <p:nvSpPr>
          <p:cNvPr id="44" name="TextBox 43"/>
          <p:cNvSpPr txBox="1"/>
          <p:nvPr/>
        </p:nvSpPr>
        <p:spPr>
          <a:xfrm>
            <a:off x="20116800" y="22402800"/>
            <a:ext cx="5545318" cy="461665"/>
          </a:xfrm>
          <a:prstGeom prst="rect">
            <a:avLst/>
          </a:prstGeom>
          <a:noFill/>
        </p:spPr>
        <p:txBody>
          <a:bodyPr wrap="square" rtlCol="0">
            <a:spAutoFit/>
          </a:bodyPr>
          <a:lstStyle/>
          <a:p>
            <a:r>
              <a:rPr lang="en-US" sz="2400" i="1" dirty="0" smtClean="0">
                <a:solidFill>
                  <a:prstClr val="black"/>
                </a:solidFill>
              </a:rPr>
              <a:t>The </a:t>
            </a:r>
            <a:r>
              <a:rPr lang="en-US" sz="2400" i="1" dirty="0" err="1" smtClean="0">
                <a:solidFill>
                  <a:prstClr val="black"/>
                </a:solidFill>
              </a:rPr>
              <a:t>Lagrangian</a:t>
            </a:r>
            <a:endParaRPr lang="en-US" sz="2400" i="1" dirty="0">
              <a:solidFill>
                <a:prstClr val="black"/>
              </a:solidFill>
            </a:endParaRPr>
          </a:p>
        </p:txBody>
      </p:sp>
      <p:sp>
        <p:nvSpPr>
          <p:cNvPr id="45" name="TextBox 44"/>
          <p:cNvSpPr txBox="1"/>
          <p:nvPr/>
        </p:nvSpPr>
        <p:spPr>
          <a:xfrm>
            <a:off x="28117800" y="27046535"/>
            <a:ext cx="5545318" cy="461665"/>
          </a:xfrm>
          <a:prstGeom prst="rect">
            <a:avLst/>
          </a:prstGeom>
          <a:noFill/>
        </p:spPr>
        <p:txBody>
          <a:bodyPr wrap="square" rtlCol="0">
            <a:spAutoFit/>
          </a:bodyPr>
          <a:lstStyle/>
          <a:p>
            <a:r>
              <a:rPr lang="en-US" sz="2400" i="1" dirty="0" smtClean="0">
                <a:solidFill>
                  <a:prstClr val="black"/>
                </a:solidFill>
              </a:rPr>
              <a:t>Outputting the data for </a:t>
            </a:r>
            <a:r>
              <a:rPr lang="en-US" sz="2400" i="1" dirty="0" err="1" smtClean="0">
                <a:solidFill>
                  <a:prstClr val="black"/>
                </a:solidFill>
              </a:rPr>
              <a:t>Mathematica</a:t>
            </a:r>
            <a:endParaRPr lang="en-US" sz="2400" i="1" dirty="0">
              <a:solidFill>
                <a:prstClr val="black"/>
              </a:solidFill>
            </a:endParaRPr>
          </a:p>
        </p:txBody>
      </p:sp>
      <p:pic>
        <p:nvPicPr>
          <p:cNvPr id="47" name="Picture 1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71650" y="28851225"/>
            <a:ext cx="3333750" cy="447675"/>
          </a:xfrm>
          <a:prstGeom prst="rect">
            <a:avLst/>
          </a:prstGeom>
          <a:noFill/>
        </p:spPr>
      </p:pic>
      <p:pic>
        <p:nvPicPr>
          <p:cNvPr id="48" name="Picture 1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143500" y="28851225"/>
            <a:ext cx="3086100" cy="447675"/>
          </a:xfrm>
          <a:prstGeom prst="rect">
            <a:avLst/>
          </a:prstGeom>
          <a:noFill/>
        </p:spPr>
      </p:pic>
      <p:pic>
        <p:nvPicPr>
          <p:cNvPr id="49" name="Picture 2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524000" y="29918025"/>
            <a:ext cx="2057400" cy="657225"/>
          </a:xfrm>
          <a:prstGeom prst="rect">
            <a:avLst/>
          </a:prstGeom>
          <a:noFill/>
        </p:spPr>
      </p:pic>
      <p:pic>
        <p:nvPicPr>
          <p:cNvPr id="50"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524000" y="30575250"/>
            <a:ext cx="3124200" cy="657225"/>
          </a:xfrm>
          <a:prstGeom prst="rect">
            <a:avLst/>
          </a:prstGeom>
          <a:noFill/>
        </p:spPr>
      </p:pic>
      <p:pic>
        <p:nvPicPr>
          <p:cNvPr id="51" name="Picture 18"/>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524000" y="31232475"/>
            <a:ext cx="628650" cy="342900"/>
          </a:xfrm>
          <a:prstGeom prst="rect">
            <a:avLst/>
          </a:prstGeom>
          <a:noFill/>
        </p:spPr>
      </p:pic>
      <p:pic>
        <p:nvPicPr>
          <p:cNvPr id="52" name="Picture 17"/>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1524000" y="31575375"/>
            <a:ext cx="3943350" cy="733425"/>
          </a:xfrm>
          <a:prstGeom prst="rect">
            <a:avLst/>
          </a:prstGeom>
          <a:noFill/>
        </p:spPr>
      </p:pic>
      <p:pic>
        <p:nvPicPr>
          <p:cNvPr id="53" name="Picture 16"/>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1524000" y="32308800"/>
            <a:ext cx="647700" cy="609600"/>
          </a:xfrm>
          <a:prstGeom prst="rect">
            <a:avLst/>
          </a:prstGeom>
          <a:noFill/>
        </p:spPr>
      </p:pic>
      <p:pic>
        <p:nvPicPr>
          <p:cNvPr id="54" name="Picture 2"/>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6477000" y="31137225"/>
            <a:ext cx="2638425" cy="352425"/>
          </a:xfrm>
          <a:prstGeom prst="rect">
            <a:avLst/>
          </a:prstGeom>
          <a:noFill/>
        </p:spPr>
      </p:pic>
      <p:pic>
        <p:nvPicPr>
          <p:cNvPr id="55" name="Picture 1"/>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477000" y="31489650"/>
            <a:ext cx="2124075" cy="371475"/>
          </a:xfrm>
          <a:prstGeom prst="rect">
            <a:avLst/>
          </a:prstGeom>
          <a:noFill/>
        </p:spPr>
      </p:pic>
      <p:pic>
        <p:nvPicPr>
          <p:cNvPr id="1041" name="Picture 17"/>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14859000" y="28575000"/>
            <a:ext cx="2286000" cy="1549400"/>
          </a:xfrm>
          <a:prstGeom prst="rect">
            <a:avLst/>
          </a:prstGeom>
          <a:noFill/>
        </p:spPr>
      </p:pic>
      <p:pic>
        <p:nvPicPr>
          <p:cNvPr id="1040" name="Picture 16"/>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14808200" y="30251400"/>
            <a:ext cx="2489200" cy="1549400"/>
          </a:xfrm>
          <a:prstGeom prst="rect">
            <a:avLst/>
          </a:prstGeom>
          <a:noFill/>
        </p:spPr>
      </p:pic>
      <p:pic>
        <p:nvPicPr>
          <p:cNvPr id="1039" name="Picture 15"/>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14859000" y="31927800"/>
            <a:ext cx="1016000" cy="508000"/>
          </a:xfrm>
          <a:prstGeom prst="rect">
            <a:avLst/>
          </a:prstGeom>
          <a:noFill/>
        </p:spPr>
      </p:pic>
      <p:pic>
        <p:nvPicPr>
          <p:cNvPr id="1038" name="Picture 14"/>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14706600" y="33223200"/>
            <a:ext cx="4343400" cy="914400"/>
          </a:xfrm>
          <a:prstGeom prst="rect">
            <a:avLst/>
          </a:prstGeom>
          <a:noFill/>
        </p:spPr>
      </p:pic>
      <p:pic>
        <p:nvPicPr>
          <p:cNvPr id="1037" name="Picture 13"/>
          <p:cNvPicPr>
            <a:picLocks noChangeAspect="1" noChangeArrowheads="1"/>
          </p:cNvPicPr>
          <p:nvPr/>
        </p:nvPicPr>
        <p:blipFill>
          <a:blip r:embed="rId18">
            <a:clrChange>
              <a:clrFrom>
                <a:srgbClr val="FFFFFF"/>
              </a:clrFrom>
              <a:clrTo>
                <a:srgbClr val="FFFFFF">
                  <a:alpha val="0"/>
                </a:srgbClr>
              </a:clrTo>
            </a:clrChange>
          </a:blip>
          <a:srcRect/>
          <a:stretch>
            <a:fillRect/>
          </a:stretch>
        </p:blipFill>
        <p:spPr bwMode="auto">
          <a:xfrm>
            <a:off x="14782800" y="32537400"/>
            <a:ext cx="1092200" cy="533400"/>
          </a:xfrm>
          <a:prstGeom prst="rect">
            <a:avLst/>
          </a:prstGeom>
          <a:noFill/>
        </p:spPr>
      </p:pic>
      <p:sp>
        <p:nvSpPr>
          <p:cNvPr id="1042" name="Rectangle 18"/>
          <p:cNvSpPr>
            <a:spLocks noChangeArrowheads="1"/>
          </p:cNvSpPr>
          <p:nvPr/>
        </p:nvSpPr>
        <p:spPr bwMode="auto">
          <a:xfrm>
            <a:off x="0" y="0"/>
            <a:ext cx="42062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1038225"/>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0" y="161925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180975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0" y="215265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0" y="2352675"/>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0" y="2695575"/>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0" y="0"/>
            <a:ext cx="42062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9" name="Picture 25"/>
          <p:cNvPicPr>
            <a:picLocks noChangeAspect="1" noChangeArrowheads="1"/>
          </p:cNvPicPr>
          <p:nvPr/>
        </p:nvPicPr>
        <p:blipFill>
          <a:blip r:embed="rId19">
            <a:clrChange>
              <a:clrFrom>
                <a:srgbClr val="FFFFFF"/>
              </a:clrFrom>
              <a:clrTo>
                <a:srgbClr val="FFFFFF">
                  <a:alpha val="0"/>
                </a:srgbClr>
              </a:clrTo>
            </a:clrChange>
          </a:blip>
          <a:srcRect/>
          <a:stretch>
            <a:fillRect/>
          </a:stretch>
        </p:blipFill>
        <p:spPr bwMode="auto">
          <a:xfrm>
            <a:off x="14249401" y="22479000"/>
            <a:ext cx="4343399" cy="633046"/>
          </a:xfrm>
          <a:prstGeom prst="rect">
            <a:avLst/>
          </a:prstGeom>
          <a:noFill/>
        </p:spPr>
      </p:pic>
      <p:sp>
        <p:nvSpPr>
          <p:cNvPr id="1051" name="Rectangle 27"/>
          <p:cNvSpPr>
            <a:spLocks noChangeArrowheads="1"/>
          </p:cNvSpPr>
          <p:nvPr/>
        </p:nvSpPr>
        <p:spPr bwMode="auto">
          <a:xfrm>
            <a:off x="0" y="80010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20"/>
          <a:srcRect/>
          <a:stretch>
            <a:fillRect/>
          </a:stretch>
        </p:blipFill>
        <p:spPr bwMode="auto">
          <a:xfrm>
            <a:off x="7239000" y="21259800"/>
            <a:ext cx="3429000" cy="23526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21"/>
          <a:srcRect/>
          <a:stretch>
            <a:fillRect/>
          </a:stretch>
        </p:blipFill>
        <p:spPr bwMode="auto">
          <a:xfrm>
            <a:off x="4419600" y="21259800"/>
            <a:ext cx="3429000" cy="23526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22"/>
          <a:srcRect/>
          <a:stretch>
            <a:fillRect/>
          </a:stretch>
        </p:blipFill>
        <p:spPr bwMode="auto">
          <a:xfrm>
            <a:off x="1905000" y="21259800"/>
            <a:ext cx="3429000" cy="2352675"/>
          </a:xfrm>
          <a:prstGeom prst="rect">
            <a:avLst/>
          </a:prstGeom>
          <a:noFill/>
          <a:ln w="9525">
            <a:noFill/>
            <a:miter lim="800000"/>
            <a:headEnd/>
            <a:tailEnd/>
          </a:ln>
          <a:effectLst/>
        </p:spPr>
      </p:pic>
      <p:sp>
        <p:nvSpPr>
          <p:cNvPr id="1031" name="Rectangle 7"/>
          <p:cNvSpPr>
            <a:spLocks noChangeArrowheads="1"/>
          </p:cNvSpPr>
          <p:nvPr/>
        </p:nvSpPr>
        <p:spPr bwMode="auto">
          <a:xfrm>
            <a:off x="0" y="0"/>
            <a:ext cx="42062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23">
            <a:clrChange>
              <a:clrFrom>
                <a:srgbClr val="FFFFFF"/>
              </a:clrFrom>
              <a:clrTo>
                <a:srgbClr val="FFFFFF">
                  <a:alpha val="0"/>
                </a:srgbClr>
              </a:clrTo>
            </a:clrChange>
          </a:blip>
          <a:srcRect/>
          <a:stretch>
            <a:fillRect/>
          </a:stretch>
        </p:blipFill>
        <p:spPr bwMode="auto">
          <a:xfrm>
            <a:off x="14249400" y="23774400"/>
            <a:ext cx="2209800" cy="914400"/>
          </a:xfrm>
          <a:prstGeom prst="rect">
            <a:avLst/>
          </a:prstGeom>
          <a:noFill/>
        </p:spPr>
      </p:pic>
      <p:sp>
        <p:nvSpPr>
          <p:cNvPr id="1032" name="Rectangle 8"/>
          <p:cNvSpPr>
            <a:spLocks noChangeArrowheads="1"/>
          </p:cNvSpPr>
          <p:nvPr/>
        </p:nvSpPr>
        <p:spPr bwMode="auto">
          <a:xfrm>
            <a:off x="0" y="80010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42062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24">
            <a:clrChange>
              <a:clrFrom>
                <a:srgbClr val="FFFFFF"/>
              </a:clrFrom>
              <a:clrTo>
                <a:srgbClr val="FFFFFF">
                  <a:alpha val="0"/>
                </a:srgbClr>
              </a:clrTo>
            </a:clrChange>
          </a:blip>
          <a:srcRect/>
          <a:stretch>
            <a:fillRect/>
          </a:stretch>
        </p:blipFill>
        <p:spPr bwMode="auto">
          <a:xfrm>
            <a:off x="14782800" y="34518600"/>
            <a:ext cx="3873500" cy="762000"/>
          </a:xfrm>
          <a:prstGeom prst="rect">
            <a:avLst/>
          </a:prstGeom>
          <a:noFill/>
        </p:spPr>
      </p:pic>
      <p:sp>
        <p:nvSpPr>
          <p:cNvPr id="57" name="TextBox 56"/>
          <p:cNvSpPr txBox="1"/>
          <p:nvPr/>
        </p:nvSpPr>
        <p:spPr>
          <a:xfrm>
            <a:off x="20040600" y="24003000"/>
            <a:ext cx="5545318" cy="461665"/>
          </a:xfrm>
          <a:prstGeom prst="rect">
            <a:avLst/>
          </a:prstGeom>
          <a:noFill/>
        </p:spPr>
        <p:txBody>
          <a:bodyPr wrap="square" rtlCol="0">
            <a:spAutoFit/>
          </a:bodyPr>
          <a:lstStyle/>
          <a:p>
            <a:r>
              <a:rPr lang="en-US" sz="2400" i="1" dirty="0" smtClean="0">
                <a:solidFill>
                  <a:prstClr val="black"/>
                </a:solidFill>
              </a:rPr>
              <a:t>The Euler-Lagrange Equation</a:t>
            </a:r>
            <a:endParaRPr lang="en-US" sz="2400" i="1" dirty="0">
              <a:solidFill>
                <a:prstClr val="black"/>
              </a:solidFill>
            </a:endParaRPr>
          </a:p>
        </p:txBody>
      </p:sp>
      <p:sp>
        <p:nvSpPr>
          <p:cNvPr id="58" name="TextBox 57"/>
          <p:cNvSpPr txBox="1"/>
          <p:nvPr/>
        </p:nvSpPr>
        <p:spPr>
          <a:xfrm>
            <a:off x="27660600" y="19202400"/>
            <a:ext cx="5545318" cy="461665"/>
          </a:xfrm>
          <a:prstGeom prst="rect">
            <a:avLst/>
          </a:prstGeom>
          <a:noFill/>
        </p:spPr>
        <p:txBody>
          <a:bodyPr wrap="square" rtlCol="0">
            <a:spAutoFit/>
          </a:bodyPr>
          <a:lstStyle/>
          <a:p>
            <a:r>
              <a:rPr lang="en-US" sz="2400" i="1" dirty="0" smtClean="0">
                <a:solidFill>
                  <a:prstClr val="black"/>
                </a:solidFill>
              </a:rPr>
              <a:t>Dealing with data loss</a:t>
            </a:r>
            <a:endParaRPr lang="en-US" sz="2400" i="1" dirty="0">
              <a:solidFill>
                <a:prstClr val="black"/>
              </a:solidFill>
            </a:endParaRPr>
          </a:p>
        </p:txBody>
      </p:sp>
      <p:pic>
        <p:nvPicPr>
          <p:cNvPr id="60" name="Picture 59" descr="poster.jpg"/>
          <p:cNvPicPr>
            <a:picLocks noChangeAspect="1"/>
          </p:cNvPicPr>
          <p:nvPr/>
        </p:nvPicPr>
        <p:blipFill>
          <a:blip r:embed="rId25"/>
          <a:stretch>
            <a:fillRect/>
          </a:stretch>
        </p:blipFill>
        <p:spPr>
          <a:xfrm>
            <a:off x="15316200" y="10667999"/>
            <a:ext cx="7620000" cy="9400375"/>
          </a:xfrm>
          <a:prstGeom prst="rect">
            <a:avLst/>
          </a:prstGeom>
        </p:spPr>
      </p:pic>
      <p:pic>
        <p:nvPicPr>
          <p:cNvPr id="61" name="Picture 2"/>
          <p:cNvPicPr>
            <a:picLocks noChangeAspect="1" noChangeArrowheads="1"/>
          </p:cNvPicPr>
          <p:nvPr/>
        </p:nvPicPr>
        <p:blipFill>
          <a:blip r:embed="rId26"/>
          <a:srcRect l="16616" t="20000" r="38212" b="30485"/>
          <a:stretch>
            <a:fillRect/>
          </a:stretch>
        </p:blipFill>
        <p:spPr bwMode="auto">
          <a:xfrm>
            <a:off x="27965400" y="28270200"/>
            <a:ext cx="9342801" cy="6400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177</Words>
  <Application>Microsoft Office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Bridgewater State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Kling, Thomas</dc:creator>
  <cp:lastModifiedBy>test</cp:lastModifiedBy>
  <cp:revision>70</cp:revision>
  <dcterms:created xsi:type="dcterms:W3CDTF">2009-04-05T21:10:41Z</dcterms:created>
  <dcterms:modified xsi:type="dcterms:W3CDTF">2009-04-22T14:00:59Z</dcterms:modified>
</cp:coreProperties>
</file>