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4" r:id="rId8"/>
    <p:sldId id="267" r:id="rId9"/>
    <p:sldId id="265" r:id="rId10"/>
    <p:sldId id="266" r:id="rId11"/>
    <p:sldId id="268" r:id="rId12"/>
    <p:sldId id="269" r:id="rId13"/>
    <p:sldId id="274" r:id="rId14"/>
    <p:sldId id="270" r:id="rId15"/>
    <p:sldId id="271" r:id="rId16"/>
    <p:sldId id="272" r:id="rId17"/>
    <p:sldId id="273" r:id="rId18"/>
    <p:sldId id="275"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9" d="100"/>
          <a:sy n="79" d="100"/>
        </p:scale>
        <p:origin x="-149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2DE8A46-97C7-41DB-88B2-BEDAB00D417A}" type="datetimeFigureOut">
              <a:rPr lang="en-US" smtClean="0"/>
              <a:pPr/>
              <a:t>9/15/2009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3E1CBAE-399E-4066-B578-420762C488B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DE8A46-97C7-41DB-88B2-BEDAB00D417A}" type="datetimeFigureOut">
              <a:rPr lang="en-US" smtClean="0"/>
              <a:pPr/>
              <a:t>9/15/2009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1CBAE-399E-4066-B578-420762C488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DE8A46-97C7-41DB-88B2-BEDAB00D417A}" type="datetimeFigureOut">
              <a:rPr lang="en-US" smtClean="0"/>
              <a:pPr/>
              <a:t>9/15/2009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1CBAE-399E-4066-B578-420762C488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DE8A46-97C7-41DB-88B2-BEDAB00D417A}" type="datetimeFigureOut">
              <a:rPr lang="en-US" smtClean="0"/>
              <a:pPr/>
              <a:t>9/15/2009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1CBAE-399E-4066-B578-420762C488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2DE8A46-97C7-41DB-88B2-BEDAB00D417A}" type="datetimeFigureOut">
              <a:rPr lang="en-US" smtClean="0"/>
              <a:pPr/>
              <a:t>9/15/2009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3E1CBAE-399E-4066-B578-420762C488B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DE8A46-97C7-41DB-88B2-BEDAB00D417A}" type="datetimeFigureOut">
              <a:rPr lang="en-US" smtClean="0"/>
              <a:pPr/>
              <a:t>9/15/2009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1CBAE-399E-4066-B578-420762C488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2DE8A46-97C7-41DB-88B2-BEDAB00D417A}" type="datetimeFigureOut">
              <a:rPr lang="en-US" smtClean="0"/>
              <a:pPr/>
              <a:t>9/15/2009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1CBAE-399E-4066-B578-420762C488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DE8A46-97C7-41DB-88B2-BEDAB00D417A}" type="datetimeFigureOut">
              <a:rPr lang="en-US" smtClean="0"/>
              <a:pPr/>
              <a:t>9/15/2009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1CBAE-399E-4066-B578-420762C488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E8A46-97C7-41DB-88B2-BEDAB00D417A}" type="datetimeFigureOut">
              <a:rPr lang="en-US" smtClean="0"/>
              <a:pPr/>
              <a:t>9/15/2009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1CBAE-399E-4066-B578-420762C488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DE8A46-97C7-41DB-88B2-BEDAB00D417A}" type="datetimeFigureOut">
              <a:rPr lang="en-US" smtClean="0"/>
              <a:pPr/>
              <a:t>9/15/2009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1CBAE-399E-4066-B578-420762C488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2DE8A46-97C7-41DB-88B2-BEDAB00D417A}" type="datetimeFigureOut">
              <a:rPr lang="en-US" smtClean="0"/>
              <a:pPr/>
              <a:t>9/15/2009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1CBAE-399E-4066-B578-420762C488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2DE8A46-97C7-41DB-88B2-BEDAB00D417A}" type="datetimeFigureOut">
              <a:rPr lang="en-US" smtClean="0"/>
              <a:pPr/>
              <a:t>9/15/2009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3E1CBAE-399E-4066-B578-420762C488B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Expand Your Horizons</a:t>
            </a:r>
            <a:endParaRPr lang="en-US" dirty="0"/>
          </a:p>
        </p:txBody>
      </p:sp>
      <p:sp>
        <p:nvSpPr>
          <p:cNvPr id="3" name="Subtitle 2"/>
          <p:cNvSpPr>
            <a:spLocks noGrp="1"/>
          </p:cNvSpPr>
          <p:nvPr>
            <p:ph type="subTitle" idx="1"/>
          </p:nvPr>
        </p:nvSpPr>
        <p:spPr/>
        <p:txBody>
          <a:bodyPr/>
          <a:lstStyle/>
          <a:p>
            <a:r>
              <a:rPr lang="en-US" dirty="0" smtClean="0"/>
              <a:t>Traveling to Crewe, England</a:t>
            </a:r>
          </a:p>
          <a:p>
            <a:r>
              <a:rPr lang="en-US" dirty="0" smtClean="0"/>
              <a:t>Teaching at St. Mary’s Primary School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MANCHESTER</a:t>
            </a:r>
            <a:endParaRPr lang="en-US" dirty="0"/>
          </a:p>
        </p:txBody>
      </p:sp>
      <p:pic>
        <p:nvPicPr>
          <p:cNvPr id="5" name="Picture Placeholder 4" descr="P1090030.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lstStyle/>
          <a:p>
            <a:pPr algn="ctr"/>
            <a:r>
              <a:rPr lang="en-US" dirty="0" smtClean="0"/>
              <a:t>Make sure you go here….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LIVERPOOL</a:t>
            </a:r>
            <a:endParaRPr lang="en-US" dirty="0"/>
          </a:p>
        </p:txBody>
      </p:sp>
      <p:pic>
        <p:nvPicPr>
          <p:cNvPr id="5" name="Picture Placeholder 4" descr="the cavern pub 2.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lstStyle/>
          <a:p>
            <a:r>
              <a:rPr lang="en-US" dirty="0" smtClean="0"/>
              <a:t>If you weren’t aware, Liverpool is home to the Beatles. Find Albert Dock and go on the Beatles tours!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LIVERPOOL</a:t>
            </a:r>
            <a:endParaRPr lang="en-US" dirty="0"/>
          </a:p>
        </p:txBody>
      </p:sp>
      <p:pic>
        <p:nvPicPr>
          <p:cNvPr id="5" name="Picture Placeholder 4" descr="liverpool mall.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lstStyle/>
          <a:p>
            <a:pPr algn="ctr"/>
            <a:r>
              <a:rPr lang="en-US" dirty="0" smtClean="0"/>
              <a:t>This is the mall…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PRIMARK</a:t>
            </a:r>
            <a:endParaRPr lang="en-US" dirty="0"/>
          </a:p>
        </p:txBody>
      </p:sp>
      <p:pic>
        <p:nvPicPr>
          <p:cNvPr id="5" name="Picture Placeholder 4" descr="n34504031_32571291_189966.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lstStyle/>
          <a:p>
            <a:r>
              <a:rPr lang="en-US" dirty="0" smtClean="0"/>
              <a:t>This clothing store is insane. There is one in Liverpool, Manchester, Hanley, etc. It’s like a classy </a:t>
            </a:r>
            <a:r>
              <a:rPr lang="en-US" dirty="0" err="1" smtClean="0"/>
              <a:t>Walmart</a:t>
            </a: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at St. Mary’s </a:t>
            </a:r>
            <a:endParaRPr lang="en-US" dirty="0"/>
          </a:p>
        </p:txBody>
      </p:sp>
      <p:sp>
        <p:nvSpPr>
          <p:cNvPr id="3" name="Content Placeholder 2"/>
          <p:cNvSpPr>
            <a:spLocks noGrp="1"/>
          </p:cNvSpPr>
          <p:nvPr>
            <p:ph idx="1"/>
          </p:nvPr>
        </p:nvSpPr>
        <p:spPr>
          <a:xfrm>
            <a:off x="457200" y="1600200"/>
            <a:ext cx="8229600" cy="1371599"/>
          </a:xfrm>
        </p:spPr>
        <p:txBody>
          <a:bodyPr>
            <a:normAutofit fontScale="70000" lnSpcReduction="20000"/>
          </a:bodyPr>
          <a:lstStyle/>
          <a:p>
            <a:r>
              <a:rPr lang="en-US" dirty="0" smtClean="0"/>
              <a:t>My experiences at St. Mary’s will last a life time. Be prepared to learn. Even though the language spoken is English, the slang terms are so different. You will get to see a different approach of teaching. The British curriculum is very different compared to the Massachusetts curriculum. </a:t>
            </a:r>
            <a:endParaRPr lang="en-US" dirty="0"/>
          </a:p>
        </p:txBody>
      </p:sp>
      <p:pic>
        <p:nvPicPr>
          <p:cNvPr id="4" name="Picture 3" descr="DSC05890.JPG"/>
          <p:cNvPicPr>
            <a:picLocks noChangeAspect="1"/>
          </p:cNvPicPr>
          <p:nvPr/>
        </p:nvPicPr>
        <p:blipFill>
          <a:blip r:embed="rId2" cstate="print"/>
          <a:stretch>
            <a:fillRect/>
          </a:stretch>
        </p:blipFill>
        <p:spPr>
          <a:xfrm>
            <a:off x="1905000" y="2895600"/>
            <a:ext cx="4876800" cy="3657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Experience the SMART BOARD</a:t>
            </a:r>
            <a:endParaRPr lang="en-US" dirty="0"/>
          </a:p>
        </p:txBody>
      </p:sp>
      <p:pic>
        <p:nvPicPr>
          <p:cNvPr id="5" name="Content Placeholder 4" descr="P1060048.JPG"/>
          <p:cNvPicPr>
            <a:picLocks noGrp="1" noChangeAspect="1"/>
          </p:cNvPicPr>
          <p:nvPr>
            <p:ph sz="half" idx="1"/>
          </p:nvPr>
        </p:nvPicPr>
        <p:blipFill>
          <a:blip r:embed="rId2" cstate="print"/>
          <a:stretch>
            <a:fillRect/>
          </a:stretch>
        </p:blipFill>
        <p:spPr>
          <a:xfrm>
            <a:off x="457200" y="2348706"/>
            <a:ext cx="4038600" cy="3028950"/>
          </a:xfrm>
        </p:spPr>
      </p:pic>
      <p:pic>
        <p:nvPicPr>
          <p:cNvPr id="6" name="Content Placeholder 5" descr="P1060046.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Class 10!!! </a:t>
            </a:r>
            <a:endParaRPr lang="en-US" dirty="0"/>
          </a:p>
        </p:txBody>
      </p:sp>
      <p:pic>
        <p:nvPicPr>
          <p:cNvPr id="5" name="Content Placeholder 4" descr="DSC05872.JPG"/>
          <p:cNvPicPr>
            <a:picLocks noGrp="1" noChangeAspect="1"/>
          </p:cNvPicPr>
          <p:nvPr>
            <p:ph sz="half" idx="1"/>
          </p:nvPr>
        </p:nvPicPr>
        <p:blipFill>
          <a:blip r:embed="rId2" cstate="print"/>
          <a:stretch>
            <a:fillRect/>
          </a:stretch>
        </p:blipFill>
        <p:spPr>
          <a:xfrm>
            <a:off x="457200" y="2348706"/>
            <a:ext cx="4038600" cy="3028950"/>
          </a:xfrm>
        </p:spPr>
      </p:pic>
      <p:pic>
        <p:nvPicPr>
          <p:cNvPr id="6" name="Content Placeholder 5" descr="DSC05887.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I had the privilege of working with Mrs. </a:t>
            </a:r>
            <a:r>
              <a:rPr lang="en-US" dirty="0" err="1" smtClean="0"/>
              <a:t>Ayre</a:t>
            </a:r>
            <a:r>
              <a:rPr lang="en-US" dirty="0" smtClean="0"/>
              <a:t> and Mrs. Hewitt’s year 3 class. They are between 7 and 8 years old, comparable to a second grade class. They were very welcoming. </a:t>
            </a:r>
            <a:endParaRPr lang="en-US" dirty="0"/>
          </a:p>
        </p:txBody>
      </p:sp>
      <p:pic>
        <p:nvPicPr>
          <p:cNvPr id="5" name="Content Placeholder 4" descr="DSC05868.JPG"/>
          <p:cNvPicPr>
            <a:picLocks noGrp="1" noChangeAspect="1"/>
          </p:cNvPicPr>
          <p:nvPr>
            <p:ph sz="half" idx="2"/>
          </p:nvPr>
        </p:nvPicPr>
        <p:blipFill>
          <a:blip r:embed="rId2" cstate="print"/>
          <a:stretch>
            <a:fillRect/>
          </a:stretch>
        </p:blipFill>
        <p:spPr>
          <a:xfrm>
            <a:off x="4648200" y="2348706"/>
            <a:ext cx="4038600" cy="30289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When Friends Become Family</a:t>
            </a:r>
            <a:endParaRPr lang="en-US" dirty="0"/>
          </a:p>
        </p:txBody>
      </p:sp>
      <p:pic>
        <p:nvPicPr>
          <p:cNvPr id="5" name="Content Placeholder 4" descr="n34504031_32574906_524874.jpg"/>
          <p:cNvPicPr>
            <a:picLocks noGrp="1" noChangeAspect="1"/>
          </p:cNvPicPr>
          <p:nvPr>
            <p:ph sz="half" idx="2"/>
          </p:nvPr>
        </p:nvPicPr>
        <p:blipFill>
          <a:blip r:embed="rId2" cstate="print"/>
          <a:stretch>
            <a:fillRect/>
          </a:stretch>
        </p:blipFill>
        <p:spPr>
          <a:xfrm>
            <a:off x="381000" y="1447800"/>
            <a:ext cx="4038600" cy="2233266"/>
          </a:xfrm>
        </p:spPr>
      </p:pic>
      <p:sp>
        <p:nvSpPr>
          <p:cNvPr id="11" name="Content Placeholder 10"/>
          <p:cNvSpPr>
            <a:spLocks noGrp="1"/>
          </p:cNvSpPr>
          <p:nvPr>
            <p:ph sz="half" idx="1"/>
          </p:nvPr>
        </p:nvSpPr>
        <p:spPr>
          <a:xfrm>
            <a:off x="0" y="3886200"/>
            <a:ext cx="4495800" cy="2971800"/>
          </a:xfrm>
        </p:spPr>
        <p:txBody>
          <a:bodyPr>
            <a:normAutofit fontScale="77500" lnSpcReduction="20000"/>
          </a:bodyPr>
          <a:lstStyle/>
          <a:p>
            <a:r>
              <a:rPr lang="en-US" dirty="0" smtClean="0"/>
              <a:t>Making friends with the other students at the university helped expand our horizons. Having friends that know the area and have cars can help you see many sights that you cannot get to on the bus or train. Eating your meals inside the cafeteria or just walking around during the day will help your overall experience. </a:t>
            </a:r>
            <a:endParaRPr lang="en-US" dirty="0"/>
          </a:p>
        </p:txBody>
      </p:sp>
      <p:sp>
        <p:nvSpPr>
          <p:cNvPr id="12" name="TextBox 11"/>
          <p:cNvSpPr txBox="1"/>
          <p:nvPr/>
        </p:nvSpPr>
        <p:spPr>
          <a:xfrm>
            <a:off x="4648200" y="1600200"/>
            <a:ext cx="4191000" cy="381000"/>
          </a:xfrm>
          <a:prstGeom prst="rect">
            <a:avLst/>
          </a:prstGeom>
          <a:noFill/>
        </p:spPr>
        <p:txBody>
          <a:bodyPr wrap="square" rtlCol="0">
            <a:spAutoFit/>
          </a:bodyPr>
          <a:lstStyle/>
          <a:p>
            <a:r>
              <a:rPr lang="en-US" dirty="0" smtClean="0"/>
              <a:t>Rock Climbing in the Peak District!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 highly suggest you take a look at being a part of something bigger than Massachusetts. It is only for a part of a semester. The price wasn’t out of control. As a college student who pays tuition and bills, I took out a small loan. It is possible!!!!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 At MMU</a:t>
            </a:r>
            <a:endParaRPr lang="en-US" dirty="0"/>
          </a:p>
        </p:txBody>
      </p:sp>
      <p:sp>
        <p:nvSpPr>
          <p:cNvPr id="3" name="Content Placeholder 2"/>
          <p:cNvSpPr>
            <a:spLocks noGrp="1"/>
          </p:cNvSpPr>
          <p:nvPr>
            <p:ph idx="1"/>
          </p:nvPr>
        </p:nvSpPr>
        <p:spPr>
          <a:xfrm>
            <a:off x="457200" y="1600201"/>
            <a:ext cx="3276600" cy="4495799"/>
          </a:xfrm>
        </p:spPr>
        <p:txBody>
          <a:bodyPr>
            <a:normAutofit fontScale="85000" lnSpcReduction="10000"/>
          </a:bodyPr>
          <a:lstStyle/>
          <a:p>
            <a:r>
              <a:rPr lang="en-US" dirty="0" smtClean="0"/>
              <a:t>Stay and experience life at Manchester Metropolitan University. The campus is located just a minutes walk from Crewe’s Train Station. The town centre is easily accessible as well. </a:t>
            </a:r>
            <a:endParaRPr lang="en-US" dirty="0"/>
          </a:p>
        </p:txBody>
      </p:sp>
      <p:pic>
        <p:nvPicPr>
          <p:cNvPr id="4" name="Picture 3" descr="harley halls.JPG"/>
          <p:cNvPicPr>
            <a:picLocks noChangeAspect="1"/>
          </p:cNvPicPr>
          <p:nvPr/>
        </p:nvPicPr>
        <p:blipFill>
          <a:blip r:embed="rId2" cstate="print"/>
          <a:stretch>
            <a:fillRect/>
          </a:stretch>
        </p:blipFill>
        <p:spPr>
          <a:xfrm>
            <a:off x="3759200" y="1447800"/>
            <a:ext cx="5384800" cy="4038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alk of death.JPG"/>
          <p:cNvPicPr>
            <a:picLocks noGrp="1" noChangeAspect="1"/>
          </p:cNvPicPr>
          <p:nvPr>
            <p:ph idx="1"/>
          </p:nvPr>
        </p:nvPicPr>
        <p:blipFill>
          <a:blip r:embed="rId2" cstate="print"/>
          <a:stretch>
            <a:fillRect/>
          </a:stretch>
        </p:blipFill>
        <p:spPr>
          <a:xfrm>
            <a:off x="2438400" y="304800"/>
            <a:ext cx="4572000" cy="3429000"/>
          </a:xfrm>
        </p:spPr>
      </p:pic>
      <p:pic>
        <p:nvPicPr>
          <p:cNvPr id="5" name="Picture 4" descr="harley 2.jpg"/>
          <p:cNvPicPr>
            <a:picLocks noChangeAspect="1"/>
          </p:cNvPicPr>
          <p:nvPr/>
        </p:nvPicPr>
        <p:blipFill>
          <a:blip r:embed="rId3" cstate="print"/>
          <a:stretch>
            <a:fillRect/>
          </a:stretch>
        </p:blipFill>
        <p:spPr>
          <a:xfrm>
            <a:off x="5181600" y="3886200"/>
            <a:ext cx="3962400" cy="2971800"/>
          </a:xfrm>
          <a:prstGeom prst="rect">
            <a:avLst/>
          </a:prstGeom>
        </p:spPr>
      </p:pic>
      <p:pic>
        <p:nvPicPr>
          <p:cNvPr id="6" name="Picture 5" descr="harley.jpg"/>
          <p:cNvPicPr>
            <a:picLocks noChangeAspect="1"/>
          </p:cNvPicPr>
          <p:nvPr/>
        </p:nvPicPr>
        <p:blipFill>
          <a:blip r:embed="rId4" cstate="print"/>
          <a:stretch>
            <a:fillRect/>
          </a:stretch>
        </p:blipFill>
        <p:spPr>
          <a:xfrm>
            <a:off x="457200" y="3886200"/>
            <a:ext cx="3962400" cy="2971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unny british sky 3.jpg"/>
          <p:cNvPicPr>
            <a:picLocks noGrp="1" noChangeAspect="1"/>
          </p:cNvPicPr>
          <p:nvPr>
            <p:ph idx="1"/>
          </p:nvPr>
        </p:nvPicPr>
        <p:blipFill>
          <a:blip r:embed="rId2" cstate="print"/>
          <a:stretch>
            <a:fillRect/>
          </a:stretch>
        </p:blipFill>
        <p:spPr>
          <a:xfrm>
            <a:off x="1" y="1"/>
            <a:ext cx="5334000" cy="4000500"/>
          </a:xfrm>
        </p:spPr>
      </p:pic>
      <p:pic>
        <p:nvPicPr>
          <p:cNvPr id="5" name="Picture 4" descr="P1130038.JPG"/>
          <p:cNvPicPr>
            <a:picLocks noChangeAspect="1"/>
          </p:cNvPicPr>
          <p:nvPr/>
        </p:nvPicPr>
        <p:blipFill>
          <a:blip r:embed="rId3" cstate="print"/>
          <a:stretch>
            <a:fillRect/>
          </a:stretch>
        </p:blipFill>
        <p:spPr>
          <a:xfrm>
            <a:off x="5384800" y="4038600"/>
            <a:ext cx="3759200" cy="2819400"/>
          </a:xfrm>
          <a:prstGeom prst="rect">
            <a:avLst/>
          </a:prstGeom>
        </p:spPr>
      </p:pic>
      <p:sp>
        <p:nvSpPr>
          <p:cNvPr id="6" name="TextBox 5"/>
          <p:cNvSpPr txBox="1"/>
          <p:nvPr/>
        </p:nvSpPr>
        <p:spPr>
          <a:xfrm>
            <a:off x="533400" y="4419600"/>
            <a:ext cx="4114800" cy="1754326"/>
          </a:xfrm>
          <a:prstGeom prst="rect">
            <a:avLst/>
          </a:prstGeom>
          <a:noFill/>
        </p:spPr>
        <p:txBody>
          <a:bodyPr wrap="square" rtlCol="0">
            <a:spAutoFit/>
          </a:bodyPr>
          <a:lstStyle/>
          <a:p>
            <a:r>
              <a:rPr lang="en-US" dirty="0" smtClean="0"/>
              <a:t>The Campus in Crewe is a sub-campus of Manchester. There is also a campus in </a:t>
            </a:r>
            <a:r>
              <a:rPr lang="en-US" dirty="0" err="1"/>
              <a:t>Alsager</a:t>
            </a:r>
            <a:r>
              <a:rPr lang="en-US" dirty="0"/>
              <a:t> </a:t>
            </a:r>
            <a:r>
              <a:rPr lang="en-US" dirty="0" smtClean="0"/>
              <a:t>which is only a bus ride away. At the </a:t>
            </a:r>
            <a:r>
              <a:rPr lang="en-US" dirty="0" err="1"/>
              <a:t>Alsager</a:t>
            </a:r>
            <a:r>
              <a:rPr lang="en-US" dirty="0"/>
              <a:t> </a:t>
            </a:r>
            <a:r>
              <a:rPr lang="en-US" dirty="0" smtClean="0"/>
              <a:t>campus you can find a complete gym and swimming pool. </a:t>
            </a:r>
            <a:endParaRPr lang="en-US" dirty="0"/>
          </a:p>
        </p:txBody>
      </p:sp>
      <p:sp>
        <p:nvSpPr>
          <p:cNvPr id="7" name="TextBox 6"/>
          <p:cNvSpPr txBox="1"/>
          <p:nvPr/>
        </p:nvSpPr>
        <p:spPr>
          <a:xfrm>
            <a:off x="5638800" y="1600200"/>
            <a:ext cx="3352800" cy="1754326"/>
          </a:xfrm>
          <a:prstGeom prst="rect">
            <a:avLst/>
          </a:prstGeom>
          <a:noFill/>
        </p:spPr>
        <p:txBody>
          <a:bodyPr wrap="square" rtlCol="0">
            <a:spAutoFit/>
          </a:bodyPr>
          <a:lstStyle/>
          <a:p>
            <a:r>
              <a:rPr lang="en-US" dirty="0" smtClean="0"/>
              <a:t>It’s a 2.5 mile walk to St. Mary’s school. You might choose to ride a bike. It’s really not that bad of a walk though, it takes about a half hour or so and with a friend it doesn’t seem that far.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On The Weekends!</a:t>
            </a:r>
            <a:endParaRPr lang="en-US" dirty="0"/>
          </a:p>
        </p:txBody>
      </p:sp>
      <p:sp>
        <p:nvSpPr>
          <p:cNvPr id="3" name="Content Placeholder 2"/>
          <p:cNvSpPr>
            <a:spLocks noGrp="1"/>
          </p:cNvSpPr>
          <p:nvPr>
            <p:ph idx="1"/>
          </p:nvPr>
        </p:nvSpPr>
        <p:spPr>
          <a:xfrm>
            <a:off x="457200" y="1600200"/>
            <a:ext cx="8229600" cy="4648199"/>
          </a:xfrm>
        </p:spPr>
        <p:txBody>
          <a:bodyPr>
            <a:normAutofit/>
          </a:bodyPr>
          <a:lstStyle/>
          <a:p>
            <a:r>
              <a:rPr lang="en-US" dirty="0" smtClean="0"/>
              <a:t>This program allows you to have a 3 day weekend. It gives you enough time to see the sights and shop in the cities!</a:t>
            </a:r>
          </a:p>
          <a:p>
            <a:r>
              <a:rPr lang="en-US" dirty="0" smtClean="0"/>
              <a:t>Chester</a:t>
            </a:r>
          </a:p>
          <a:p>
            <a:r>
              <a:rPr lang="en-US" dirty="0" smtClean="0"/>
              <a:t>Manchester</a:t>
            </a:r>
          </a:p>
          <a:p>
            <a:r>
              <a:rPr lang="en-US" dirty="0" smtClean="0"/>
              <a:t>Liverpool</a:t>
            </a:r>
          </a:p>
          <a:p>
            <a:r>
              <a:rPr lang="en-US" dirty="0" smtClean="0"/>
              <a:t>PRIMARK</a:t>
            </a:r>
          </a:p>
          <a:p>
            <a:r>
              <a:rPr lang="en-US" dirty="0" smtClean="0"/>
              <a:t>These are just some examples of the amazing things you could easily travel to.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CHESTER </a:t>
            </a:r>
            <a:endParaRPr lang="en-US" dirty="0"/>
          </a:p>
        </p:txBody>
      </p:sp>
      <p:pic>
        <p:nvPicPr>
          <p:cNvPr id="5" name="Picture Placeholder 4" descr="chester clock tower 1.jpg"/>
          <p:cNvPicPr>
            <a:picLocks noGrp="1" noChangeAspect="1"/>
          </p:cNvPicPr>
          <p:nvPr>
            <p:ph type="pic" idx="1"/>
          </p:nvPr>
        </p:nvPicPr>
        <p:blipFill>
          <a:blip r:embed="rId2" cstate="print"/>
          <a:srcRect t="22917" b="22917"/>
          <a:stretch>
            <a:fillRect/>
          </a:stretch>
        </p:blipFill>
        <p:spPr/>
      </p:pic>
      <p:sp>
        <p:nvSpPr>
          <p:cNvPr id="4" name="Text Placeholder 3"/>
          <p:cNvSpPr>
            <a:spLocks noGrp="1"/>
          </p:cNvSpPr>
          <p:nvPr>
            <p:ph type="body" sz="half" idx="2"/>
          </p:nvPr>
        </p:nvSpPr>
        <p:spPr/>
        <p:txBody>
          <a:bodyPr>
            <a:normAutofit fontScale="92500"/>
          </a:bodyPr>
          <a:lstStyle/>
          <a:p>
            <a:r>
              <a:rPr lang="en-US" dirty="0" smtClean="0"/>
              <a:t>This city centre is rich with history and fun places to see. There is a wall surrounding the city. Walk along this to see some beautiful sights!!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CHESTER</a:t>
            </a:r>
            <a:endParaRPr lang="en-US" dirty="0"/>
          </a:p>
        </p:txBody>
      </p:sp>
      <p:pic>
        <p:nvPicPr>
          <p:cNvPr id="5" name="Picture Placeholder 4" descr="P1080060.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CHESTER</a:t>
            </a:r>
            <a:endParaRPr lang="en-US" dirty="0"/>
          </a:p>
        </p:txBody>
      </p:sp>
      <p:pic>
        <p:nvPicPr>
          <p:cNvPr id="5" name="Picture Placeholder 4" descr="lynn and ali.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normAutofit fontScale="92500"/>
          </a:bodyPr>
          <a:lstStyle/>
          <a:p>
            <a:r>
              <a:rPr lang="en-US" dirty="0" smtClean="0"/>
              <a:t>The UK’s largest Zoo is located in Chester. It is incredible. They have so many different types of animals. As teachers make sure you go there!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MANCHESTER</a:t>
            </a:r>
            <a:endParaRPr lang="en-US" dirty="0"/>
          </a:p>
        </p:txBody>
      </p:sp>
      <p:pic>
        <p:nvPicPr>
          <p:cNvPr id="5" name="Picture Placeholder 4" descr="alison wellington.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lstStyle/>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62</TotalTime>
  <Words>542</Words>
  <Application>Microsoft Office PowerPoint</Application>
  <PresentationFormat>On-screen Show (4:3)</PresentationFormat>
  <Paragraphs>37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Expand Your Horizons</vt:lpstr>
      <vt:lpstr>Accommodations At MMU</vt:lpstr>
      <vt:lpstr>Slide 3</vt:lpstr>
      <vt:lpstr>Slide 4</vt:lpstr>
      <vt:lpstr>Travel On The Weekends!</vt:lpstr>
      <vt:lpstr>CHESTER </vt:lpstr>
      <vt:lpstr>CHESTER</vt:lpstr>
      <vt:lpstr>CHESTER</vt:lpstr>
      <vt:lpstr>MANCHESTER</vt:lpstr>
      <vt:lpstr>MANCHESTER</vt:lpstr>
      <vt:lpstr>LIVERPOOL</vt:lpstr>
      <vt:lpstr>LIVERPOOL</vt:lpstr>
      <vt:lpstr>PRIMARK</vt:lpstr>
      <vt:lpstr>Teaching at St. Mary’s </vt:lpstr>
      <vt:lpstr>Experience the SMART BOARD</vt:lpstr>
      <vt:lpstr>Meet Class 10!!! </vt:lpstr>
      <vt:lpstr>Slide 17</vt:lpstr>
      <vt:lpstr>When Friends Become Family</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 Your Horizons</dc:title>
  <dc:creator>lynn emord</dc:creator>
  <cp:lastModifiedBy>rmacmillan</cp:lastModifiedBy>
  <cp:revision>9</cp:revision>
  <dcterms:created xsi:type="dcterms:W3CDTF">2009-03-17T20:48:34Z</dcterms:created>
  <dcterms:modified xsi:type="dcterms:W3CDTF">2009-09-15T14:28:23Z</dcterms:modified>
</cp:coreProperties>
</file>