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03DFCF-A7F9-4763-B326-DA22BB572F8E}"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185389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3DFCF-A7F9-4763-B326-DA22BB572F8E}"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428298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3DFCF-A7F9-4763-B326-DA22BB572F8E}"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31446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3DFCF-A7F9-4763-B326-DA22BB572F8E}"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328601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03DFCF-A7F9-4763-B326-DA22BB572F8E}"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94793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03DFCF-A7F9-4763-B326-DA22BB572F8E}"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255604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03DFCF-A7F9-4763-B326-DA22BB572F8E}"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3343774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03DFCF-A7F9-4763-B326-DA22BB572F8E}"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3679293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3DFCF-A7F9-4763-B326-DA22BB572F8E}"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214897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3DFCF-A7F9-4763-B326-DA22BB572F8E}"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148572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3DFCF-A7F9-4763-B326-DA22BB572F8E}"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C0D4B-E011-400B-95E2-7667AC747B37}" type="slidenum">
              <a:rPr lang="en-US" smtClean="0"/>
              <a:t>‹#›</a:t>
            </a:fld>
            <a:endParaRPr lang="en-US"/>
          </a:p>
        </p:txBody>
      </p:sp>
    </p:spTree>
    <p:extLst>
      <p:ext uri="{BB962C8B-B14F-4D97-AF65-F5344CB8AC3E}">
        <p14:creationId xmlns:p14="http://schemas.microsoft.com/office/powerpoint/2010/main" val="112073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3DFCF-A7F9-4763-B326-DA22BB572F8E}"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C0D4B-E011-400B-95E2-7667AC747B37}" type="slidenum">
              <a:rPr lang="en-US" smtClean="0"/>
              <a:t>‹#›</a:t>
            </a:fld>
            <a:endParaRPr lang="en-US"/>
          </a:p>
        </p:txBody>
      </p:sp>
    </p:spTree>
    <p:extLst>
      <p:ext uri="{BB962C8B-B14F-4D97-AF65-F5344CB8AC3E}">
        <p14:creationId xmlns:p14="http://schemas.microsoft.com/office/powerpoint/2010/main" val="314176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Contractarianism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3721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Prisoner’s Dilemma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5205" y="1825625"/>
            <a:ext cx="10121590" cy="4351338"/>
          </a:xfrm>
        </p:spPr>
      </p:pic>
    </p:spTree>
    <p:extLst>
      <p:ext uri="{BB962C8B-B14F-4D97-AF65-F5344CB8AC3E}">
        <p14:creationId xmlns:p14="http://schemas.microsoft.com/office/powerpoint/2010/main" val="395463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Prisoner’s Dilemma</a:t>
            </a:r>
            <a:endParaRPr lang="en-US" dirty="0"/>
          </a:p>
        </p:txBody>
      </p:sp>
      <p:sp>
        <p:nvSpPr>
          <p:cNvPr id="3" name="Content Placeholder 2"/>
          <p:cNvSpPr>
            <a:spLocks noGrp="1"/>
          </p:cNvSpPr>
          <p:nvPr>
            <p:ph idx="1"/>
          </p:nvPr>
        </p:nvSpPr>
        <p:spPr/>
        <p:txBody>
          <a:bodyPr/>
          <a:lstStyle/>
          <a:p>
            <a:r>
              <a:rPr lang="en-US" dirty="0" smtClean="0"/>
              <a:t>“In many situations, if each person chooses what, given the choices of others, will maximize her expected utility, then the outcome will be mutually disadvantageous in comparison with some alternative—everyone could do better.”</a:t>
            </a:r>
          </a:p>
          <a:p>
            <a:endParaRPr lang="en-US" dirty="0"/>
          </a:p>
        </p:txBody>
      </p:sp>
    </p:spTree>
    <p:extLst>
      <p:ext uri="{BB962C8B-B14F-4D97-AF65-F5344CB8AC3E}">
        <p14:creationId xmlns:p14="http://schemas.microsoft.com/office/powerpoint/2010/main" val="737323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Prisoner’s Dilemma</a:t>
            </a:r>
            <a:endParaRPr lang="en-US" dirty="0"/>
          </a:p>
        </p:txBody>
      </p:sp>
      <p:sp>
        <p:nvSpPr>
          <p:cNvPr id="3" name="Content Placeholder 2"/>
          <p:cNvSpPr>
            <a:spLocks noGrp="1"/>
          </p:cNvSpPr>
          <p:nvPr>
            <p:ph idx="1"/>
          </p:nvPr>
        </p:nvSpPr>
        <p:spPr/>
        <p:txBody>
          <a:bodyPr/>
          <a:lstStyle/>
          <a:p>
            <a:r>
              <a:rPr lang="en-US" dirty="0" smtClean="0"/>
              <a:t>“In many situations, if each person chooses what, given the choices of others, will maximize her expected utility, then the outcome will be mutually disadvantageous in comparison with some alternative—everyone could do better.”</a:t>
            </a:r>
          </a:p>
          <a:p>
            <a:r>
              <a:rPr lang="en-US" dirty="0" smtClean="0"/>
              <a:t>Gauthier’s solution: “If one benefits more from a constraint on others than one loses by being constrained oneself, one may have reason to accept a practice requiring everyone, including oneself, to exhibit such a constraint.”</a:t>
            </a:r>
          </a:p>
          <a:p>
            <a:endParaRPr lang="en-US" dirty="0" smtClean="0"/>
          </a:p>
          <a:p>
            <a:endParaRPr lang="en-US" dirty="0"/>
          </a:p>
        </p:txBody>
      </p:sp>
    </p:spTree>
    <p:extLst>
      <p:ext uri="{BB962C8B-B14F-4D97-AF65-F5344CB8AC3E}">
        <p14:creationId xmlns:p14="http://schemas.microsoft.com/office/powerpoint/2010/main" val="3526292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Justifiable Moral Practices</a:t>
            </a:r>
            <a:endParaRPr lang="en-US" dirty="0"/>
          </a:p>
        </p:txBody>
      </p:sp>
      <p:sp>
        <p:nvSpPr>
          <p:cNvPr id="3" name="Content Placeholder 2"/>
          <p:cNvSpPr>
            <a:spLocks noGrp="1"/>
          </p:cNvSpPr>
          <p:nvPr>
            <p:ph idx="1"/>
          </p:nvPr>
        </p:nvSpPr>
        <p:spPr/>
        <p:txBody>
          <a:bodyPr/>
          <a:lstStyle/>
          <a:p>
            <a:r>
              <a:rPr lang="en-US" dirty="0" smtClean="0"/>
              <a:t>“Justifiable moral practices are those that would secure our agreement ex ante, in an appropriate pre-moral situation.”</a:t>
            </a:r>
          </a:p>
          <a:p>
            <a:r>
              <a:rPr lang="en-US" dirty="0" smtClean="0"/>
              <a:t>Only such practices, Gauthier claims, will invite stable compliance.</a:t>
            </a:r>
          </a:p>
          <a:p>
            <a:r>
              <a:rPr lang="en-US" dirty="0" smtClean="0"/>
              <a:t>Moral constraints justified by mutual self-interest</a:t>
            </a:r>
            <a:endParaRPr lang="en-US" dirty="0"/>
          </a:p>
        </p:txBody>
      </p:sp>
    </p:spTree>
    <p:extLst>
      <p:ext uri="{BB962C8B-B14F-4D97-AF65-F5344CB8AC3E}">
        <p14:creationId xmlns:p14="http://schemas.microsoft.com/office/powerpoint/2010/main" val="244226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Gauthier</a:t>
            </a:r>
            <a:endParaRPr lang="en-US" dirty="0"/>
          </a:p>
        </p:txBody>
      </p:sp>
      <p:sp>
        <p:nvSpPr>
          <p:cNvPr id="3" name="Content Placeholder 2"/>
          <p:cNvSpPr>
            <a:spLocks noGrp="1"/>
          </p:cNvSpPr>
          <p:nvPr>
            <p:ph idx="1"/>
          </p:nvPr>
        </p:nvSpPr>
        <p:spPr/>
        <p:txBody>
          <a:bodyPr/>
          <a:lstStyle/>
          <a:p>
            <a:r>
              <a:rPr lang="en-US" dirty="0" smtClean="0"/>
              <a:t>The foundational crisis of morality</a:t>
            </a:r>
          </a:p>
          <a:p>
            <a:pPr lvl="1"/>
            <a:r>
              <a:rPr lang="en-US" dirty="0" smtClean="0"/>
              <a:t>“Moral language fits a world view that we have abandoned—a view of the world as purposively ordered.”</a:t>
            </a:r>
          </a:p>
          <a:p>
            <a:endParaRPr lang="en-US" dirty="0" smtClean="0"/>
          </a:p>
        </p:txBody>
      </p:sp>
    </p:spTree>
    <p:extLst>
      <p:ext uri="{BB962C8B-B14F-4D97-AF65-F5344CB8AC3E}">
        <p14:creationId xmlns:p14="http://schemas.microsoft.com/office/powerpoint/2010/main" val="63875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Gauthier</a:t>
            </a:r>
            <a:endParaRPr lang="en-US" dirty="0"/>
          </a:p>
        </p:txBody>
      </p:sp>
      <p:sp>
        <p:nvSpPr>
          <p:cNvPr id="3" name="Content Placeholder 2"/>
          <p:cNvSpPr>
            <a:spLocks noGrp="1"/>
          </p:cNvSpPr>
          <p:nvPr>
            <p:ph idx="1"/>
          </p:nvPr>
        </p:nvSpPr>
        <p:spPr/>
        <p:txBody>
          <a:bodyPr/>
          <a:lstStyle/>
          <a:p>
            <a:r>
              <a:rPr lang="en-US" dirty="0" smtClean="0"/>
              <a:t>The foundational crisis of morality</a:t>
            </a:r>
          </a:p>
          <a:p>
            <a:pPr lvl="1"/>
            <a:r>
              <a:rPr lang="en-US" dirty="0" smtClean="0"/>
              <a:t>“Moral language fits a world view that we have abandoned—a view of the world as purposively ordered.”</a:t>
            </a:r>
          </a:p>
          <a:p>
            <a:r>
              <a:rPr lang="en-US" dirty="0" smtClean="0"/>
              <a:t>In the absence of this worldview, we must ask, “What reason can a person have for recognizing and accepting a constraint that is independent of his desires and interests?”</a:t>
            </a:r>
          </a:p>
          <a:p>
            <a:endParaRPr lang="en-US" dirty="0" smtClean="0"/>
          </a:p>
        </p:txBody>
      </p:sp>
    </p:spTree>
    <p:extLst>
      <p:ext uri="{BB962C8B-B14F-4D97-AF65-F5344CB8AC3E}">
        <p14:creationId xmlns:p14="http://schemas.microsoft.com/office/powerpoint/2010/main" val="4090156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Gauthier</a:t>
            </a:r>
            <a:endParaRPr lang="en-US" dirty="0"/>
          </a:p>
        </p:txBody>
      </p:sp>
      <p:sp>
        <p:nvSpPr>
          <p:cNvPr id="3" name="Content Placeholder 2"/>
          <p:cNvSpPr>
            <a:spLocks noGrp="1"/>
          </p:cNvSpPr>
          <p:nvPr>
            <p:ph idx="1"/>
          </p:nvPr>
        </p:nvSpPr>
        <p:spPr/>
        <p:txBody>
          <a:bodyPr/>
          <a:lstStyle/>
          <a:p>
            <a:r>
              <a:rPr lang="en-US" dirty="0" smtClean="0"/>
              <a:t>The foundational crisis of morality</a:t>
            </a:r>
          </a:p>
          <a:p>
            <a:pPr lvl="1"/>
            <a:r>
              <a:rPr lang="en-US" dirty="0" smtClean="0"/>
              <a:t>“Moral language fits a world view that we have abandoned—a view of the world as purposively ordered.”</a:t>
            </a:r>
          </a:p>
          <a:p>
            <a:r>
              <a:rPr lang="en-US" dirty="0" smtClean="0"/>
              <a:t>In the absence of this worldview, we must ask, “What reason can a person have for recognizing and accepting a constraint that is independent of his desires and interests?”</a:t>
            </a:r>
          </a:p>
          <a:p>
            <a:r>
              <a:rPr lang="en-US" dirty="0" smtClean="0"/>
              <a:t>We have a method of justifying our actions that does not make reference to moral consideration.</a:t>
            </a:r>
          </a:p>
          <a:p>
            <a:endParaRPr lang="en-US" dirty="0" smtClean="0"/>
          </a:p>
          <a:p>
            <a:endParaRPr lang="en-US" dirty="0" smtClean="0"/>
          </a:p>
        </p:txBody>
      </p:sp>
    </p:spTree>
    <p:extLst>
      <p:ext uri="{BB962C8B-B14F-4D97-AF65-F5344CB8AC3E}">
        <p14:creationId xmlns:p14="http://schemas.microsoft.com/office/powerpoint/2010/main" val="101482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Self-interest</a:t>
            </a:r>
            <a:endParaRPr lang="en-US" dirty="0"/>
          </a:p>
        </p:txBody>
      </p:sp>
    </p:spTree>
    <p:extLst>
      <p:ext uri="{BB962C8B-B14F-4D97-AF65-F5344CB8AC3E}">
        <p14:creationId xmlns:p14="http://schemas.microsoft.com/office/powerpoint/2010/main" val="2312446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Self-interest</a:t>
            </a:r>
          </a:p>
          <a:p>
            <a:r>
              <a:rPr lang="en-US" dirty="0" smtClean="0"/>
              <a:t>We justify actions by their propensity to maximize our expected utility</a:t>
            </a:r>
            <a:endParaRPr lang="en-US" dirty="0"/>
          </a:p>
        </p:txBody>
      </p:sp>
    </p:spTree>
    <p:extLst>
      <p:ext uri="{BB962C8B-B14F-4D97-AF65-F5344CB8AC3E}">
        <p14:creationId xmlns:p14="http://schemas.microsoft.com/office/powerpoint/2010/main" val="17442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Self-interest</a:t>
            </a:r>
          </a:p>
          <a:p>
            <a:r>
              <a:rPr lang="en-US" dirty="0" smtClean="0"/>
              <a:t>We justify actions by their propensity to maximize our expected utility</a:t>
            </a:r>
          </a:p>
          <a:p>
            <a:pPr lvl="1"/>
            <a:r>
              <a:rPr lang="en-US" dirty="0" smtClean="0"/>
              <a:t>So- not utilitarianism.  Valuation seen as subjective.</a:t>
            </a:r>
            <a:endParaRPr lang="en-US" dirty="0"/>
          </a:p>
        </p:txBody>
      </p:sp>
    </p:spTree>
    <p:extLst>
      <p:ext uri="{BB962C8B-B14F-4D97-AF65-F5344CB8AC3E}">
        <p14:creationId xmlns:p14="http://schemas.microsoft.com/office/powerpoint/2010/main" val="105436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Self-interest</a:t>
            </a:r>
          </a:p>
          <a:p>
            <a:r>
              <a:rPr lang="en-US" dirty="0" smtClean="0"/>
              <a:t>We justify actions by their propensity to maximize our expected utility</a:t>
            </a:r>
          </a:p>
          <a:p>
            <a:pPr lvl="1"/>
            <a:r>
              <a:rPr lang="en-US" dirty="0" smtClean="0"/>
              <a:t>So- not utilitarianism.  Valuation seen as subjective.</a:t>
            </a:r>
          </a:p>
          <a:p>
            <a:r>
              <a:rPr lang="en-US" dirty="0" smtClean="0"/>
              <a:t>So why accept constraints on behavior at all?</a:t>
            </a:r>
            <a:endParaRPr lang="en-US" dirty="0"/>
          </a:p>
        </p:txBody>
      </p:sp>
    </p:spTree>
    <p:extLst>
      <p:ext uri="{BB962C8B-B14F-4D97-AF65-F5344CB8AC3E}">
        <p14:creationId xmlns:p14="http://schemas.microsoft.com/office/powerpoint/2010/main" val="3650273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Self-interest</a:t>
            </a:r>
          </a:p>
          <a:p>
            <a:r>
              <a:rPr lang="en-US" dirty="0" smtClean="0"/>
              <a:t>We justify actions by their propensity to maximize our expected utility</a:t>
            </a:r>
          </a:p>
          <a:p>
            <a:pPr lvl="1"/>
            <a:r>
              <a:rPr lang="en-US" dirty="0" smtClean="0"/>
              <a:t>So- not utilitarianism.  Valuation seen as subjective.</a:t>
            </a:r>
          </a:p>
          <a:p>
            <a:r>
              <a:rPr lang="en-US" dirty="0" smtClean="0"/>
              <a:t>So why accept constraints on behavior at all?</a:t>
            </a:r>
          </a:p>
          <a:p>
            <a:r>
              <a:rPr lang="en-US" dirty="0" smtClean="0"/>
              <a:t>Self-interest</a:t>
            </a:r>
            <a:endParaRPr lang="en-US" dirty="0"/>
          </a:p>
        </p:txBody>
      </p:sp>
    </p:spTree>
    <p:extLst>
      <p:ext uri="{BB962C8B-B14F-4D97-AF65-F5344CB8AC3E}">
        <p14:creationId xmlns:p14="http://schemas.microsoft.com/office/powerpoint/2010/main" val="1543060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426</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Contractarianism</vt:lpstr>
      <vt:lpstr>David Gauthier</vt:lpstr>
      <vt:lpstr>David Gauthier</vt:lpstr>
      <vt:lpstr>David Gauthier</vt:lpstr>
      <vt:lpstr>PowerPoint Presentation</vt:lpstr>
      <vt:lpstr>PowerPoint Presentation</vt:lpstr>
      <vt:lpstr>PowerPoint Presentation</vt:lpstr>
      <vt:lpstr>PowerPoint Presentation</vt:lpstr>
      <vt:lpstr>PowerPoint Presentation</vt:lpstr>
      <vt:lpstr>The Prisoner’s Dilemma</vt:lpstr>
      <vt:lpstr>The Prisoner’s Dilemma</vt:lpstr>
      <vt:lpstr>The Prisoner’s Dilemma</vt:lpstr>
      <vt:lpstr>Justifiable Moral Practices</vt:lpstr>
    </vt:vector>
  </TitlesOfParts>
  <Company>Information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Contractarianism</dc:title>
  <dc:creator>Skoble, Aeon</dc:creator>
  <cp:lastModifiedBy>Skoble, Aeon</cp:lastModifiedBy>
  <cp:revision>3</cp:revision>
  <dcterms:created xsi:type="dcterms:W3CDTF">2016-11-14T19:57:26Z</dcterms:created>
  <dcterms:modified xsi:type="dcterms:W3CDTF">2016-11-14T20:13:59Z</dcterms:modified>
</cp:coreProperties>
</file>